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5" r:id="rId2"/>
    <p:sldMasterId id="2147483707" r:id="rId3"/>
    <p:sldMasterId id="2147483727" r:id="rId4"/>
    <p:sldMasterId id="2147483739" r:id="rId5"/>
    <p:sldMasterId id="2147483752" r:id="rId6"/>
  </p:sldMasterIdLst>
  <p:notesMasterIdLst>
    <p:notesMasterId r:id="rId15"/>
  </p:notesMasterIdLst>
  <p:sldIdLst>
    <p:sldId id="257" r:id="rId7"/>
    <p:sldId id="1181" r:id="rId8"/>
    <p:sldId id="1182" r:id="rId9"/>
    <p:sldId id="512" r:id="rId10"/>
    <p:sldId id="521" r:id="rId11"/>
    <p:sldId id="263" r:id="rId12"/>
    <p:sldId id="1188" r:id="rId13"/>
    <p:sldId id="11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16T21:26:50.665" idx="2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9CE10B-AB16-4326-B46A-E63B10528835}" type="doc">
      <dgm:prSet loTypeId="urn:microsoft.com/office/officeart/2005/8/layout/cycle2" loCatId="cycle" qsTypeId="urn:microsoft.com/office/officeart/2005/8/quickstyle/simple1#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E8EDDE3C-7333-449F-A6B2-D215CCBE7D80}">
      <dgm:prSet phldrT="[Text]" custT="1"/>
      <dgm:spPr>
        <a:xfrm>
          <a:off x="1288502" y="192508"/>
          <a:ext cx="1299086" cy="1113501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 sz="1000" b="1" spc="0" dirty="0">
            <a:solidFill>
              <a:srgbClr val="00206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B707444-E033-440C-88CE-662FCABE57F3}" type="parTrans" cxnId="{BD05F07D-4157-4538-8378-0BAC3A35923B}">
      <dgm:prSet/>
      <dgm:spPr/>
      <dgm:t>
        <a:bodyPr/>
        <a:lstStyle/>
        <a:p>
          <a:endParaRPr lang="en-US" sz="10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27C716-EF86-49EA-8A5B-10E927AC9EA5}" type="sibTrans" cxnId="{BD05F07D-4157-4538-8378-0BAC3A35923B}">
      <dgm:prSet custT="1"/>
      <dgm:spPr>
        <a:xfrm rot="2160000">
          <a:off x="2493621" y="1053062"/>
          <a:ext cx="250015" cy="381339"/>
        </a:xfrm>
        <a:prstGeom prst="rightArrow">
          <a:avLst>
            <a:gd name="adj1" fmla="val 60000"/>
            <a:gd name="adj2" fmla="val 50000"/>
          </a:avLst>
        </a:prstGeom>
        <a:solidFill>
          <a:srgbClr val="44546A">
            <a:lumMod val="60000"/>
            <a:lumOff val="40000"/>
          </a:srgbClr>
        </a:solidFill>
        <a:ln>
          <a:solidFill>
            <a:srgbClr val="44546A">
              <a:lumMod val="60000"/>
              <a:lumOff val="40000"/>
            </a:srgbClr>
          </a:solidFill>
        </a:ln>
        <a:effectLst/>
      </dgm:spPr>
      <dgm:t>
        <a:bodyPr/>
        <a:lstStyle/>
        <a:p>
          <a:pPr>
            <a:buNone/>
          </a:pPr>
          <a:endParaRPr lang="en-US" sz="105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8337BD1-AE87-4954-9C17-D3632FB5CDCE}">
      <dgm:prSet phldrT="[Text]" custT="1"/>
      <dgm:spPr>
        <a:xfrm>
          <a:off x="2661118" y="1189772"/>
          <a:ext cx="1299086" cy="1113501"/>
        </a:xfrm>
        <a:prstGeom prst="ellipse">
          <a:avLst/>
        </a:prstGeom>
        <a:solidFill>
          <a:srgbClr val="AD833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 sz="1050" b="1" spc="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02DE7C9-2FC0-42BE-B090-A9ED9849F968}" type="parTrans" cxnId="{73BF2FC6-AE14-479E-B72C-1617E000D2E9}">
      <dgm:prSet/>
      <dgm:spPr/>
      <dgm:t>
        <a:bodyPr/>
        <a:lstStyle/>
        <a:p>
          <a:endParaRPr lang="en-US" sz="10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450CA6-62AB-4DDE-A959-7E827422902D}" type="sibTrans" cxnId="{73BF2FC6-AE14-479E-B72C-1617E000D2E9}">
      <dgm:prSet custT="1"/>
      <dgm:spPr>
        <a:xfrm rot="6480000">
          <a:off x="2900413" y="2354560"/>
          <a:ext cx="301466" cy="381339"/>
        </a:xfrm>
        <a:prstGeom prst="rightArrow">
          <a:avLst>
            <a:gd name="adj1" fmla="val 60000"/>
            <a:gd name="adj2" fmla="val 50000"/>
          </a:avLst>
        </a:prstGeom>
        <a:solidFill>
          <a:srgbClr val="44546A">
            <a:lumMod val="60000"/>
            <a:lumOff val="40000"/>
          </a:srgbClr>
        </a:solidFill>
        <a:ln>
          <a:solidFill>
            <a:srgbClr val="44546A">
              <a:lumMod val="60000"/>
              <a:lumOff val="40000"/>
            </a:srgbClr>
          </a:solidFill>
        </a:ln>
        <a:effectLst/>
      </dgm:spPr>
      <dgm:t>
        <a:bodyPr/>
        <a:lstStyle/>
        <a:p>
          <a:pPr>
            <a:buNone/>
          </a:pPr>
          <a:endParaRPr lang="en-US" sz="105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5DBF8D6-8E48-4330-9D31-BB1DB35F9D65}">
      <dgm:prSet phldrT="[Text]" custT="1"/>
      <dgm:spPr>
        <a:xfrm>
          <a:off x="2137430" y="2803379"/>
          <a:ext cx="1297877" cy="1113501"/>
        </a:xfrm>
        <a:prstGeom prst="ellipse">
          <a:avLst/>
        </a:prstGeom>
        <a:solidFill>
          <a:srgbClr val="AD63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 sz="800" b="1" spc="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9C7E082-35AC-4C5C-A314-451184D0EFAC}" type="parTrans" cxnId="{C62AB0BA-EAED-47BB-9DC3-387F82449E38}">
      <dgm:prSet/>
      <dgm:spPr/>
      <dgm:t>
        <a:bodyPr/>
        <a:lstStyle/>
        <a:p>
          <a:endParaRPr lang="en-US" sz="10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021948-4CF8-43DA-9F25-4F46B3F8399B}" type="sibTrans" cxnId="{C62AB0BA-EAED-47BB-9DC3-387F82449E38}">
      <dgm:prSet custT="1"/>
      <dgm:spPr>
        <a:xfrm rot="10807069">
          <a:off x="1837047" y="3167726"/>
          <a:ext cx="212272" cy="381339"/>
        </a:xfrm>
        <a:prstGeom prst="rightArrow">
          <a:avLst>
            <a:gd name="adj1" fmla="val 60000"/>
            <a:gd name="adj2" fmla="val 50000"/>
          </a:avLst>
        </a:prstGeom>
        <a:solidFill>
          <a:srgbClr val="44546A">
            <a:lumMod val="60000"/>
            <a:lumOff val="40000"/>
          </a:srgbClr>
        </a:solidFill>
        <a:ln>
          <a:solidFill>
            <a:srgbClr val="44546A">
              <a:lumMod val="60000"/>
              <a:lumOff val="40000"/>
            </a:srgbClr>
          </a:solidFill>
        </a:ln>
        <a:effectLst/>
      </dgm:spPr>
      <dgm:t>
        <a:bodyPr/>
        <a:lstStyle/>
        <a:p>
          <a:pPr>
            <a:buNone/>
          </a:pPr>
          <a:endParaRPr lang="en-US" sz="105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C2B7C40-D4BC-4820-8579-DBE6D74AA61C}">
      <dgm:prSet phldrT="[Text]" custT="1"/>
      <dgm:spPr>
        <a:xfrm>
          <a:off x="437835" y="2799886"/>
          <a:ext cx="1299086" cy="1113501"/>
        </a:xfrm>
        <a:prstGeom prst="ellipse">
          <a:avLst/>
        </a:prstGeom>
        <a:solidFill>
          <a:srgbClr val="B04A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 sz="1000" b="1" spc="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61C3BEF-0322-4A39-BEE6-E5A150B3DBEB}" type="parTrans" cxnId="{5642176A-8660-4314-859F-6CFCBC180009}">
      <dgm:prSet/>
      <dgm:spPr/>
      <dgm:t>
        <a:bodyPr/>
        <a:lstStyle/>
        <a:p>
          <a:endParaRPr lang="en-US" sz="10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0363E2-F0FD-4AE2-B77D-C28333A2BA94}" type="sibTrans" cxnId="{5642176A-8660-4314-859F-6CFCBC180009}">
      <dgm:prSet custT="1"/>
      <dgm:spPr>
        <a:xfrm rot="15122335">
          <a:off x="679349" y="2368968"/>
          <a:ext cx="299334" cy="381339"/>
        </a:xfrm>
        <a:prstGeom prst="rightArrow">
          <a:avLst>
            <a:gd name="adj1" fmla="val 60000"/>
            <a:gd name="adj2" fmla="val 50000"/>
          </a:avLst>
        </a:prstGeom>
        <a:solidFill>
          <a:srgbClr val="44546A">
            <a:lumMod val="60000"/>
            <a:lumOff val="40000"/>
          </a:srgbClr>
        </a:solidFill>
        <a:ln>
          <a:solidFill>
            <a:srgbClr val="44546A">
              <a:lumMod val="60000"/>
              <a:lumOff val="40000"/>
            </a:srgbClr>
          </a:solidFill>
        </a:ln>
        <a:effectLst/>
      </dgm:spPr>
      <dgm:t>
        <a:bodyPr/>
        <a:lstStyle/>
        <a:p>
          <a:pPr>
            <a:buNone/>
          </a:pPr>
          <a:endParaRPr lang="en-US" sz="105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99FB0A3-88C5-44E8-A791-F0849CFC9861}">
      <dgm:prSet phldrT="[Text]" custT="1"/>
      <dgm:spPr>
        <a:xfrm>
          <a:off x="-84113" y="1189772"/>
          <a:ext cx="1299086" cy="1113501"/>
        </a:xfrm>
        <a:prstGeom prst="ellipse">
          <a:avLst/>
        </a:prstGeom>
        <a:solidFill>
          <a:srgbClr val="B435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 sz="900" b="1" spc="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CCC2857-0087-4ED4-B3FC-A44F4E0D6450}" type="parTrans" cxnId="{1912BC34-D7BB-455A-97EA-A1EF6C451C0E}">
      <dgm:prSet/>
      <dgm:spPr/>
      <dgm:t>
        <a:bodyPr/>
        <a:lstStyle/>
        <a:p>
          <a:endParaRPr lang="en-US" sz="10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5AA731-B39E-441B-9C7A-56A4312CBBB4}" type="sibTrans" cxnId="{1912BC34-D7BB-455A-97EA-A1EF6C451C0E}">
      <dgm:prSet custT="1"/>
      <dgm:spPr>
        <a:xfrm rot="19440000">
          <a:off x="1121005" y="1061380"/>
          <a:ext cx="250015" cy="381339"/>
        </a:xfrm>
        <a:prstGeom prst="rightArrow">
          <a:avLst>
            <a:gd name="adj1" fmla="val 60000"/>
            <a:gd name="adj2" fmla="val 50000"/>
          </a:avLst>
        </a:prstGeom>
        <a:solidFill>
          <a:srgbClr val="44546A">
            <a:lumMod val="60000"/>
            <a:lumOff val="40000"/>
          </a:srgbClr>
        </a:solidFill>
        <a:ln>
          <a:solidFill>
            <a:srgbClr val="44546A">
              <a:lumMod val="60000"/>
              <a:lumOff val="40000"/>
            </a:srgbClr>
          </a:solidFill>
        </a:ln>
        <a:effectLst/>
      </dgm:spPr>
      <dgm:t>
        <a:bodyPr/>
        <a:lstStyle/>
        <a:p>
          <a:pPr>
            <a:buNone/>
          </a:pPr>
          <a:endParaRPr lang="en-US" sz="105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C0FFE14-61B3-47DB-BEE2-4FEBE2CBAF6D}" type="pres">
      <dgm:prSet presAssocID="{D39CE10B-AB16-4326-B46A-E63B10528835}" presName="cycle" presStyleCnt="0">
        <dgm:presLayoutVars>
          <dgm:dir/>
          <dgm:resizeHandles val="exact"/>
        </dgm:presLayoutVars>
      </dgm:prSet>
      <dgm:spPr/>
    </dgm:pt>
    <dgm:pt modelId="{FDEE894C-AB01-4315-8601-1F3D969B48D2}" type="pres">
      <dgm:prSet presAssocID="{E8EDDE3C-7333-449F-A6B2-D215CCBE7D80}" presName="node" presStyleLbl="node1" presStyleIdx="0" presStyleCnt="5" custScaleX="114974" custScaleY="98549">
        <dgm:presLayoutVars>
          <dgm:bulletEnabled val="1"/>
        </dgm:presLayoutVars>
      </dgm:prSet>
      <dgm:spPr/>
    </dgm:pt>
    <dgm:pt modelId="{F47ECE41-4A14-490A-A9CC-511B4F439C79}" type="pres">
      <dgm:prSet presAssocID="{1F27C716-EF86-49EA-8A5B-10E927AC9EA5}" presName="sibTrans" presStyleLbl="sibTrans2D1" presStyleIdx="0" presStyleCnt="5"/>
      <dgm:spPr/>
    </dgm:pt>
    <dgm:pt modelId="{7EE595BA-D08A-4FF0-B55E-82CD96F922B8}" type="pres">
      <dgm:prSet presAssocID="{1F27C716-EF86-49EA-8A5B-10E927AC9EA5}" presName="connectorText" presStyleLbl="sibTrans2D1" presStyleIdx="0" presStyleCnt="5"/>
      <dgm:spPr/>
    </dgm:pt>
    <dgm:pt modelId="{477469E3-6410-4C62-9389-4A3AD8F5D4A8}" type="pres">
      <dgm:prSet presAssocID="{78337BD1-AE87-4954-9C17-D3632FB5CDCE}" presName="node" presStyleLbl="node1" presStyleIdx="1" presStyleCnt="5" custScaleX="114974" custScaleY="98549">
        <dgm:presLayoutVars>
          <dgm:bulletEnabled val="1"/>
        </dgm:presLayoutVars>
      </dgm:prSet>
      <dgm:spPr/>
    </dgm:pt>
    <dgm:pt modelId="{BB1E5A3E-F29D-4642-AE6B-37F7AD6824E2}" type="pres">
      <dgm:prSet presAssocID="{DD450CA6-62AB-4DDE-A959-7E827422902D}" presName="sibTrans" presStyleLbl="sibTrans2D1" presStyleIdx="1" presStyleCnt="5"/>
      <dgm:spPr/>
    </dgm:pt>
    <dgm:pt modelId="{5B1F9D9F-5220-4160-A148-07C8CF324500}" type="pres">
      <dgm:prSet presAssocID="{DD450CA6-62AB-4DDE-A959-7E827422902D}" presName="connectorText" presStyleLbl="sibTrans2D1" presStyleIdx="1" presStyleCnt="5"/>
      <dgm:spPr/>
    </dgm:pt>
    <dgm:pt modelId="{F9050AA9-3F58-40A1-A8D6-911090DD6967}" type="pres">
      <dgm:prSet presAssocID="{75DBF8D6-8E48-4330-9D31-BB1DB35F9D65}" presName="node" presStyleLbl="node1" presStyleIdx="2" presStyleCnt="5" custScaleX="114867" custScaleY="98549">
        <dgm:presLayoutVars>
          <dgm:bulletEnabled val="1"/>
        </dgm:presLayoutVars>
      </dgm:prSet>
      <dgm:spPr/>
    </dgm:pt>
    <dgm:pt modelId="{969AE3DA-B3BF-401E-98A7-774D1B7000D1}" type="pres">
      <dgm:prSet presAssocID="{0D021948-4CF8-43DA-9F25-4F46B3F8399B}" presName="sibTrans" presStyleLbl="sibTrans2D1" presStyleIdx="2" presStyleCnt="5"/>
      <dgm:spPr/>
    </dgm:pt>
    <dgm:pt modelId="{C9C5CCE8-A58D-4404-B3AC-E391725BC413}" type="pres">
      <dgm:prSet presAssocID="{0D021948-4CF8-43DA-9F25-4F46B3F8399B}" presName="connectorText" presStyleLbl="sibTrans2D1" presStyleIdx="2" presStyleCnt="5"/>
      <dgm:spPr/>
    </dgm:pt>
    <dgm:pt modelId="{037C5BE2-F53A-405E-B316-EF71BCEB4107}" type="pres">
      <dgm:prSet presAssocID="{1C2B7C40-D4BC-4820-8579-DBE6D74AA61C}" presName="node" presStyleLbl="node1" presStyleIdx="3" presStyleCnt="5" custScaleX="114974" custScaleY="98549" custRadScaleRad="99900" custRadScaleInc="436">
        <dgm:presLayoutVars>
          <dgm:bulletEnabled val="1"/>
        </dgm:presLayoutVars>
      </dgm:prSet>
      <dgm:spPr/>
    </dgm:pt>
    <dgm:pt modelId="{658100F6-7CF0-4D34-B4F8-6DC29636B0BC}" type="pres">
      <dgm:prSet presAssocID="{420363E2-F0FD-4AE2-B77D-C28333A2BA94}" presName="sibTrans" presStyleLbl="sibTrans2D1" presStyleIdx="3" presStyleCnt="5"/>
      <dgm:spPr/>
    </dgm:pt>
    <dgm:pt modelId="{4738BBD9-ABBF-45B0-9784-833F54931AD0}" type="pres">
      <dgm:prSet presAssocID="{420363E2-F0FD-4AE2-B77D-C28333A2BA94}" presName="connectorText" presStyleLbl="sibTrans2D1" presStyleIdx="3" presStyleCnt="5"/>
      <dgm:spPr/>
    </dgm:pt>
    <dgm:pt modelId="{59750525-F849-489E-A994-94AF5C8A8C86}" type="pres">
      <dgm:prSet presAssocID="{899FB0A3-88C5-44E8-A791-F0849CFC9861}" presName="node" presStyleLbl="node1" presStyleIdx="4" presStyleCnt="5" custScaleX="114974" custScaleY="98549">
        <dgm:presLayoutVars>
          <dgm:bulletEnabled val="1"/>
        </dgm:presLayoutVars>
      </dgm:prSet>
      <dgm:spPr/>
    </dgm:pt>
    <dgm:pt modelId="{A3161656-B9A5-4B1B-88DC-5E937AB6DF84}" type="pres">
      <dgm:prSet presAssocID="{6D5AA731-B39E-441B-9C7A-56A4312CBBB4}" presName="sibTrans" presStyleLbl="sibTrans2D1" presStyleIdx="4" presStyleCnt="5"/>
      <dgm:spPr/>
    </dgm:pt>
    <dgm:pt modelId="{22013145-7B43-410F-A13D-4FE73AB81877}" type="pres">
      <dgm:prSet presAssocID="{6D5AA731-B39E-441B-9C7A-56A4312CBBB4}" presName="connectorText" presStyleLbl="sibTrans2D1" presStyleIdx="4" presStyleCnt="5"/>
      <dgm:spPr/>
    </dgm:pt>
  </dgm:ptLst>
  <dgm:cxnLst>
    <dgm:cxn modelId="{6B5BE60E-F564-4262-A205-449D8D8CA1AA}" type="presOf" srcId="{DD450CA6-62AB-4DDE-A959-7E827422902D}" destId="{BB1E5A3E-F29D-4642-AE6B-37F7AD6824E2}" srcOrd="0" destOrd="0" presId="urn:microsoft.com/office/officeart/2005/8/layout/cycle2"/>
    <dgm:cxn modelId="{4838092D-9A18-4AE3-B35A-CB97EFDBB4E0}" type="presOf" srcId="{420363E2-F0FD-4AE2-B77D-C28333A2BA94}" destId="{658100F6-7CF0-4D34-B4F8-6DC29636B0BC}" srcOrd="0" destOrd="0" presId="urn:microsoft.com/office/officeart/2005/8/layout/cycle2"/>
    <dgm:cxn modelId="{E8194C31-23C7-43F1-8044-A0C7DBD4ABE8}" type="presOf" srcId="{1F27C716-EF86-49EA-8A5B-10E927AC9EA5}" destId="{7EE595BA-D08A-4FF0-B55E-82CD96F922B8}" srcOrd="1" destOrd="0" presId="urn:microsoft.com/office/officeart/2005/8/layout/cycle2"/>
    <dgm:cxn modelId="{1912BC34-D7BB-455A-97EA-A1EF6C451C0E}" srcId="{D39CE10B-AB16-4326-B46A-E63B10528835}" destId="{899FB0A3-88C5-44E8-A791-F0849CFC9861}" srcOrd="4" destOrd="0" parTransId="{FCCC2857-0087-4ED4-B3FC-A44F4E0D6450}" sibTransId="{6D5AA731-B39E-441B-9C7A-56A4312CBBB4}"/>
    <dgm:cxn modelId="{FB198B35-D532-4232-9ECC-E76C3142773B}" type="presOf" srcId="{6D5AA731-B39E-441B-9C7A-56A4312CBBB4}" destId="{22013145-7B43-410F-A13D-4FE73AB81877}" srcOrd="1" destOrd="0" presId="urn:microsoft.com/office/officeart/2005/8/layout/cycle2"/>
    <dgm:cxn modelId="{871F6262-8221-44DD-91A7-8BFE8A48D2CE}" type="presOf" srcId="{0D021948-4CF8-43DA-9F25-4F46B3F8399B}" destId="{969AE3DA-B3BF-401E-98A7-774D1B7000D1}" srcOrd="0" destOrd="0" presId="urn:microsoft.com/office/officeart/2005/8/layout/cycle2"/>
    <dgm:cxn modelId="{83227366-DD26-449C-A159-B748914DA74A}" type="presOf" srcId="{DD450CA6-62AB-4DDE-A959-7E827422902D}" destId="{5B1F9D9F-5220-4160-A148-07C8CF324500}" srcOrd="1" destOrd="0" presId="urn:microsoft.com/office/officeart/2005/8/layout/cycle2"/>
    <dgm:cxn modelId="{8CE09B49-4D4F-49B0-93B7-F99BE54100BB}" type="presOf" srcId="{D39CE10B-AB16-4326-B46A-E63B10528835}" destId="{7C0FFE14-61B3-47DB-BEE2-4FEBE2CBAF6D}" srcOrd="0" destOrd="0" presId="urn:microsoft.com/office/officeart/2005/8/layout/cycle2"/>
    <dgm:cxn modelId="{5642176A-8660-4314-859F-6CFCBC180009}" srcId="{D39CE10B-AB16-4326-B46A-E63B10528835}" destId="{1C2B7C40-D4BC-4820-8579-DBE6D74AA61C}" srcOrd="3" destOrd="0" parTransId="{B61C3BEF-0322-4A39-BEE6-E5A150B3DBEB}" sibTransId="{420363E2-F0FD-4AE2-B77D-C28333A2BA94}"/>
    <dgm:cxn modelId="{67D5EE4E-05E1-4E04-8868-7AE82891C8E3}" type="presOf" srcId="{E8EDDE3C-7333-449F-A6B2-D215CCBE7D80}" destId="{FDEE894C-AB01-4315-8601-1F3D969B48D2}" srcOrd="0" destOrd="0" presId="urn:microsoft.com/office/officeart/2005/8/layout/cycle2"/>
    <dgm:cxn modelId="{2D653753-EB98-41A8-AD61-A172F04EB491}" type="presOf" srcId="{78337BD1-AE87-4954-9C17-D3632FB5CDCE}" destId="{477469E3-6410-4C62-9389-4A3AD8F5D4A8}" srcOrd="0" destOrd="0" presId="urn:microsoft.com/office/officeart/2005/8/layout/cycle2"/>
    <dgm:cxn modelId="{2560A754-F93C-40B0-8ACE-B87D06EF39F0}" type="presOf" srcId="{6D5AA731-B39E-441B-9C7A-56A4312CBBB4}" destId="{A3161656-B9A5-4B1B-88DC-5E937AB6DF84}" srcOrd="0" destOrd="0" presId="urn:microsoft.com/office/officeart/2005/8/layout/cycle2"/>
    <dgm:cxn modelId="{41A2337A-C5FD-4A17-833E-26EFD1E7B362}" type="presOf" srcId="{1F27C716-EF86-49EA-8A5B-10E927AC9EA5}" destId="{F47ECE41-4A14-490A-A9CC-511B4F439C79}" srcOrd="0" destOrd="0" presId="urn:microsoft.com/office/officeart/2005/8/layout/cycle2"/>
    <dgm:cxn modelId="{BD05F07D-4157-4538-8378-0BAC3A35923B}" srcId="{D39CE10B-AB16-4326-B46A-E63B10528835}" destId="{E8EDDE3C-7333-449F-A6B2-D215CCBE7D80}" srcOrd="0" destOrd="0" parTransId="{CB707444-E033-440C-88CE-662FCABE57F3}" sibTransId="{1F27C716-EF86-49EA-8A5B-10E927AC9EA5}"/>
    <dgm:cxn modelId="{BC24E987-E77A-4865-80F9-23A04D1D4AE3}" type="presOf" srcId="{420363E2-F0FD-4AE2-B77D-C28333A2BA94}" destId="{4738BBD9-ABBF-45B0-9784-833F54931AD0}" srcOrd="1" destOrd="0" presId="urn:microsoft.com/office/officeart/2005/8/layout/cycle2"/>
    <dgm:cxn modelId="{31A8798E-0190-4651-9A09-63F47C574E70}" type="presOf" srcId="{899FB0A3-88C5-44E8-A791-F0849CFC9861}" destId="{59750525-F849-489E-A994-94AF5C8A8C86}" srcOrd="0" destOrd="0" presId="urn:microsoft.com/office/officeart/2005/8/layout/cycle2"/>
    <dgm:cxn modelId="{6E5E5BAC-AA56-4E87-8DAD-4D8EC8273B24}" type="presOf" srcId="{0D021948-4CF8-43DA-9F25-4F46B3F8399B}" destId="{C9C5CCE8-A58D-4404-B3AC-E391725BC413}" srcOrd="1" destOrd="0" presId="urn:microsoft.com/office/officeart/2005/8/layout/cycle2"/>
    <dgm:cxn modelId="{C62AB0BA-EAED-47BB-9DC3-387F82449E38}" srcId="{D39CE10B-AB16-4326-B46A-E63B10528835}" destId="{75DBF8D6-8E48-4330-9D31-BB1DB35F9D65}" srcOrd="2" destOrd="0" parTransId="{49C7E082-35AC-4C5C-A314-451184D0EFAC}" sibTransId="{0D021948-4CF8-43DA-9F25-4F46B3F8399B}"/>
    <dgm:cxn modelId="{73BF2FC6-AE14-479E-B72C-1617E000D2E9}" srcId="{D39CE10B-AB16-4326-B46A-E63B10528835}" destId="{78337BD1-AE87-4954-9C17-D3632FB5CDCE}" srcOrd="1" destOrd="0" parTransId="{902DE7C9-2FC0-42BE-B090-A9ED9849F968}" sibTransId="{DD450CA6-62AB-4DDE-A959-7E827422902D}"/>
    <dgm:cxn modelId="{359C30EE-8B89-4F84-B30E-2A0892C18E7E}" type="presOf" srcId="{75DBF8D6-8E48-4330-9D31-BB1DB35F9D65}" destId="{F9050AA9-3F58-40A1-A8D6-911090DD6967}" srcOrd="0" destOrd="0" presId="urn:microsoft.com/office/officeart/2005/8/layout/cycle2"/>
    <dgm:cxn modelId="{16E696F2-77E3-44CF-AA0B-A7D6B888DE2D}" type="presOf" srcId="{1C2B7C40-D4BC-4820-8579-DBE6D74AA61C}" destId="{037C5BE2-F53A-405E-B316-EF71BCEB4107}" srcOrd="0" destOrd="0" presId="urn:microsoft.com/office/officeart/2005/8/layout/cycle2"/>
    <dgm:cxn modelId="{F9FBD2E9-09CE-4E07-8783-92EDDBC04A70}" type="presParOf" srcId="{7C0FFE14-61B3-47DB-BEE2-4FEBE2CBAF6D}" destId="{FDEE894C-AB01-4315-8601-1F3D969B48D2}" srcOrd="0" destOrd="0" presId="urn:microsoft.com/office/officeart/2005/8/layout/cycle2"/>
    <dgm:cxn modelId="{89EA7CAC-036D-4C23-9248-ADB8ADA3C8C9}" type="presParOf" srcId="{7C0FFE14-61B3-47DB-BEE2-4FEBE2CBAF6D}" destId="{F47ECE41-4A14-490A-A9CC-511B4F439C79}" srcOrd="1" destOrd="0" presId="urn:microsoft.com/office/officeart/2005/8/layout/cycle2"/>
    <dgm:cxn modelId="{332660BC-A4AE-476E-88C8-4EBE79A82464}" type="presParOf" srcId="{F47ECE41-4A14-490A-A9CC-511B4F439C79}" destId="{7EE595BA-D08A-4FF0-B55E-82CD96F922B8}" srcOrd="0" destOrd="0" presId="urn:microsoft.com/office/officeart/2005/8/layout/cycle2"/>
    <dgm:cxn modelId="{ED275BD0-C0C2-44FE-8DD6-42E6C5750F0F}" type="presParOf" srcId="{7C0FFE14-61B3-47DB-BEE2-4FEBE2CBAF6D}" destId="{477469E3-6410-4C62-9389-4A3AD8F5D4A8}" srcOrd="2" destOrd="0" presId="urn:microsoft.com/office/officeart/2005/8/layout/cycle2"/>
    <dgm:cxn modelId="{560D1935-A042-4A88-B99B-62A7E07714B4}" type="presParOf" srcId="{7C0FFE14-61B3-47DB-BEE2-4FEBE2CBAF6D}" destId="{BB1E5A3E-F29D-4642-AE6B-37F7AD6824E2}" srcOrd="3" destOrd="0" presId="urn:microsoft.com/office/officeart/2005/8/layout/cycle2"/>
    <dgm:cxn modelId="{D5340AEF-3F65-435B-B3C1-48B375828F50}" type="presParOf" srcId="{BB1E5A3E-F29D-4642-AE6B-37F7AD6824E2}" destId="{5B1F9D9F-5220-4160-A148-07C8CF324500}" srcOrd="0" destOrd="0" presId="urn:microsoft.com/office/officeart/2005/8/layout/cycle2"/>
    <dgm:cxn modelId="{AA7A3EB1-0804-4610-BCD5-1354C322CCA9}" type="presParOf" srcId="{7C0FFE14-61B3-47DB-BEE2-4FEBE2CBAF6D}" destId="{F9050AA9-3F58-40A1-A8D6-911090DD6967}" srcOrd="4" destOrd="0" presId="urn:microsoft.com/office/officeart/2005/8/layout/cycle2"/>
    <dgm:cxn modelId="{938FB212-905B-4155-9BD7-85F32AB55E97}" type="presParOf" srcId="{7C0FFE14-61B3-47DB-BEE2-4FEBE2CBAF6D}" destId="{969AE3DA-B3BF-401E-98A7-774D1B7000D1}" srcOrd="5" destOrd="0" presId="urn:microsoft.com/office/officeart/2005/8/layout/cycle2"/>
    <dgm:cxn modelId="{3D4A4EFF-56A4-4103-8F5E-B7FADFB780F0}" type="presParOf" srcId="{969AE3DA-B3BF-401E-98A7-774D1B7000D1}" destId="{C9C5CCE8-A58D-4404-B3AC-E391725BC413}" srcOrd="0" destOrd="0" presId="urn:microsoft.com/office/officeart/2005/8/layout/cycle2"/>
    <dgm:cxn modelId="{F4CF70DE-F535-48A1-96AE-96242FA33727}" type="presParOf" srcId="{7C0FFE14-61B3-47DB-BEE2-4FEBE2CBAF6D}" destId="{037C5BE2-F53A-405E-B316-EF71BCEB4107}" srcOrd="6" destOrd="0" presId="urn:microsoft.com/office/officeart/2005/8/layout/cycle2"/>
    <dgm:cxn modelId="{B35E45A6-B750-404C-9E78-43DB32939FA2}" type="presParOf" srcId="{7C0FFE14-61B3-47DB-BEE2-4FEBE2CBAF6D}" destId="{658100F6-7CF0-4D34-B4F8-6DC29636B0BC}" srcOrd="7" destOrd="0" presId="urn:microsoft.com/office/officeart/2005/8/layout/cycle2"/>
    <dgm:cxn modelId="{04CCDAFD-6A51-48F6-A7B1-9A868E957F61}" type="presParOf" srcId="{658100F6-7CF0-4D34-B4F8-6DC29636B0BC}" destId="{4738BBD9-ABBF-45B0-9784-833F54931AD0}" srcOrd="0" destOrd="0" presId="urn:microsoft.com/office/officeart/2005/8/layout/cycle2"/>
    <dgm:cxn modelId="{12B96D4C-28BC-4EB9-B2E0-914FD6851E3A}" type="presParOf" srcId="{7C0FFE14-61B3-47DB-BEE2-4FEBE2CBAF6D}" destId="{59750525-F849-489E-A994-94AF5C8A8C86}" srcOrd="8" destOrd="0" presId="urn:microsoft.com/office/officeart/2005/8/layout/cycle2"/>
    <dgm:cxn modelId="{C14B2647-37C4-4CA5-AC0B-77C715FB2821}" type="presParOf" srcId="{7C0FFE14-61B3-47DB-BEE2-4FEBE2CBAF6D}" destId="{A3161656-B9A5-4B1B-88DC-5E937AB6DF84}" srcOrd="9" destOrd="0" presId="urn:microsoft.com/office/officeart/2005/8/layout/cycle2"/>
    <dgm:cxn modelId="{2FFD5992-99E1-41C0-9599-FB3EADF354CF}" type="presParOf" srcId="{A3161656-B9A5-4B1B-88DC-5E937AB6DF84}" destId="{22013145-7B43-410F-A13D-4FE73AB8187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9DEFA8-71E6-429F-949A-54FFA65471D1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D"/>
        </a:p>
      </dgm:t>
    </dgm:pt>
    <dgm:pt modelId="{8AFA6307-38D8-4FB0-937B-2B5998481B3F}">
      <dgm:prSet custT="1"/>
      <dgm:spPr/>
      <dgm:t>
        <a:bodyPr/>
        <a:lstStyle/>
        <a:p>
          <a:r>
            <a:rPr lang="en-US" sz="1200" dirty="0" err="1"/>
            <a:t>Memperkuat</a:t>
          </a:r>
          <a:r>
            <a:rPr lang="en-US" sz="1200" dirty="0"/>
            <a:t> PI, </a:t>
          </a:r>
          <a:r>
            <a:rPr lang="en-US" sz="1200" dirty="0" err="1"/>
            <a:t>Manrisk</a:t>
          </a:r>
          <a:r>
            <a:rPr lang="en-US" sz="1200" dirty="0"/>
            <a:t> dan Tata Kelola</a:t>
          </a:r>
          <a:endParaRPr lang="en-ID" sz="1200" dirty="0"/>
        </a:p>
      </dgm:t>
    </dgm:pt>
    <dgm:pt modelId="{4C7D78AF-4C7B-492A-8A72-301222F83006}" type="parTrans" cxnId="{A1ABFF14-FA15-403A-98A0-7F2E36099E13}">
      <dgm:prSet/>
      <dgm:spPr/>
      <dgm:t>
        <a:bodyPr/>
        <a:lstStyle/>
        <a:p>
          <a:endParaRPr lang="en-ID"/>
        </a:p>
      </dgm:t>
    </dgm:pt>
    <dgm:pt modelId="{C38ACDDC-C07C-4CBF-B000-855CB41C152C}" type="sibTrans" cxnId="{A1ABFF14-FA15-403A-98A0-7F2E36099E13}">
      <dgm:prSet/>
      <dgm:spPr/>
      <dgm:t>
        <a:bodyPr/>
        <a:lstStyle/>
        <a:p>
          <a:endParaRPr lang="en-ID"/>
        </a:p>
      </dgm:t>
    </dgm:pt>
    <dgm:pt modelId="{5A237DFC-C0FF-46D9-9029-81E44539F9AF}">
      <dgm:prSet/>
      <dgm:spPr/>
      <dgm:t>
        <a:bodyPr/>
        <a:lstStyle/>
        <a:p>
          <a:r>
            <a:rPr lang="en-US"/>
            <a:t>Integrasi Pengendalian fraud di organisasi</a:t>
          </a:r>
          <a:endParaRPr lang="en-ID"/>
        </a:p>
      </dgm:t>
    </dgm:pt>
    <dgm:pt modelId="{07E7A783-E103-40D4-B12F-23CDF2FF2AE7}" type="parTrans" cxnId="{DC68AC88-B25F-4151-A966-7648875986DF}">
      <dgm:prSet/>
      <dgm:spPr/>
      <dgm:t>
        <a:bodyPr/>
        <a:lstStyle/>
        <a:p>
          <a:endParaRPr lang="en-ID"/>
        </a:p>
      </dgm:t>
    </dgm:pt>
    <dgm:pt modelId="{4A6E529E-ECB3-4D68-BDB0-26B9AE70B7E3}" type="sibTrans" cxnId="{DC68AC88-B25F-4151-A966-7648875986DF}">
      <dgm:prSet/>
      <dgm:spPr/>
      <dgm:t>
        <a:bodyPr/>
        <a:lstStyle/>
        <a:p>
          <a:endParaRPr lang="en-ID"/>
        </a:p>
      </dgm:t>
    </dgm:pt>
    <dgm:pt modelId="{5FF8AF72-5253-4F71-9B60-DA405A5CAF0A}">
      <dgm:prSet/>
      <dgm:spPr/>
      <dgm:t>
        <a:bodyPr/>
        <a:lstStyle/>
        <a:p>
          <a:r>
            <a:rPr lang="en-US"/>
            <a:t>Komitmen Top Management (Perma 13 2016)</a:t>
          </a:r>
          <a:endParaRPr lang="en-ID"/>
        </a:p>
      </dgm:t>
    </dgm:pt>
    <dgm:pt modelId="{5C6ACFF1-11A1-4B6E-9AE6-235ABE2C9A07}" type="parTrans" cxnId="{F99F143F-19E2-4C7D-97C2-1F9EF4F147EF}">
      <dgm:prSet/>
      <dgm:spPr/>
      <dgm:t>
        <a:bodyPr/>
        <a:lstStyle/>
        <a:p>
          <a:endParaRPr lang="en-ID"/>
        </a:p>
      </dgm:t>
    </dgm:pt>
    <dgm:pt modelId="{06384F89-A68A-4879-B1F2-C863C3AB631D}" type="sibTrans" cxnId="{F99F143F-19E2-4C7D-97C2-1F9EF4F147EF}">
      <dgm:prSet/>
      <dgm:spPr/>
      <dgm:t>
        <a:bodyPr/>
        <a:lstStyle/>
        <a:p>
          <a:endParaRPr lang="en-ID"/>
        </a:p>
      </dgm:t>
    </dgm:pt>
    <dgm:pt modelId="{75E1D0F2-2D00-4E36-8777-3343DBA47005}" type="pres">
      <dgm:prSet presAssocID="{069DEFA8-71E6-429F-949A-54FFA65471D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AEAF59C-F757-4B02-AF5F-E4A9DAFCC581}" type="pres">
      <dgm:prSet presAssocID="{8AFA6307-38D8-4FB0-937B-2B5998481B3F}" presName="gear1" presStyleLbl="node1" presStyleIdx="0" presStyleCnt="3">
        <dgm:presLayoutVars>
          <dgm:chMax val="1"/>
          <dgm:bulletEnabled val="1"/>
        </dgm:presLayoutVars>
      </dgm:prSet>
      <dgm:spPr/>
    </dgm:pt>
    <dgm:pt modelId="{73718386-4031-43ED-B167-4A0DE6C1961D}" type="pres">
      <dgm:prSet presAssocID="{8AFA6307-38D8-4FB0-937B-2B5998481B3F}" presName="gear1srcNode" presStyleLbl="node1" presStyleIdx="0" presStyleCnt="3"/>
      <dgm:spPr/>
    </dgm:pt>
    <dgm:pt modelId="{B278470F-6B4B-40E2-9BF3-06C3F7FC2711}" type="pres">
      <dgm:prSet presAssocID="{8AFA6307-38D8-4FB0-937B-2B5998481B3F}" presName="gear1dstNode" presStyleLbl="node1" presStyleIdx="0" presStyleCnt="3"/>
      <dgm:spPr/>
    </dgm:pt>
    <dgm:pt modelId="{DC7771CD-75F9-4F6D-8BAD-B06EA1F52CA7}" type="pres">
      <dgm:prSet presAssocID="{5A237DFC-C0FF-46D9-9029-81E44539F9AF}" presName="gear2" presStyleLbl="node1" presStyleIdx="1" presStyleCnt="3">
        <dgm:presLayoutVars>
          <dgm:chMax val="1"/>
          <dgm:bulletEnabled val="1"/>
        </dgm:presLayoutVars>
      </dgm:prSet>
      <dgm:spPr/>
    </dgm:pt>
    <dgm:pt modelId="{8C747E11-E168-46AE-8F7F-171D68955C24}" type="pres">
      <dgm:prSet presAssocID="{5A237DFC-C0FF-46D9-9029-81E44539F9AF}" presName="gear2srcNode" presStyleLbl="node1" presStyleIdx="1" presStyleCnt="3"/>
      <dgm:spPr/>
    </dgm:pt>
    <dgm:pt modelId="{DE462E0A-C503-4FB3-9BB3-82CC52DF3C61}" type="pres">
      <dgm:prSet presAssocID="{5A237DFC-C0FF-46D9-9029-81E44539F9AF}" presName="gear2dstNode" presStyleLbl="node1" presStyleIdx="1" presStyleCnt="3"/>
      <dgm:spPr/>
    </dgm:pt>
    <dgm:pt modelId="{908B6841-5040-45EC-AECE-C7B2317BB75B}" type="pres">
      <dgm:prSet presAssocID="{5FF8AF72-5253-4F71-9B60-DA405A5CAF0A}" presName="gear3" presStyleLbl="node1" presStyleIdx="2" presStyleCnt="3"/>
      <dgm:spPr/>
    </dgm:pt>
    <dgm:pt modelId="{5C7564F5-AF3A-47A9-83C1-F06990C8E519}" type="pres">
      <dgm:prSet presAssocID="{5FF8AF72-5253-4F71-9B60-DA405A5CAF0A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5F1578A9-2873-40AE-8E4C-FD97C3272488}" type="pres">
      <dgm:prSet presAssocID="{5FF8AF72-5253-4F71-9B60-DA405A5CAF0A}" presName="gear3srcNode" presStyleLbl="node1" presStyleIdx="2" presStyleCnt="3"/>
      <dgm:spPr/>
    </dgm:pt>
    <dgm:pt modelId="{E3A4F61E-9602-44D8-BD48-7E910BA5C5FB}" type="pres">
      <dgm:prSet presAssocID="{5FF8AF72-5253-4F71-9B60-DA405A5CAF0A}" presName="gear3dstNode" presStyleLbl="node1" presStyleIdx="2" presStyleCnt="3"/>
      <dgm:spPr/>
    </dgm:pt>
    <dgm:pt modelId="{A8656D95-B79C-480B-9C16-F4E876E2A3BA}" type="pres">
      <dgm:prSet presAssocID="{C38ACDDC-C07C-4CBF-B000-855CB41C152C}" presName="connector1" presStyleLbl="sibTrans2D1" presStyleIdx="0" presStyleCnt="3" custLinFactNeighborX="-8824" custLinFactNeighborY="-2775"/>
      <dgm:spPr/>
    </dgm:pt>
    <dgm:pt modelId="{98DD1C14-B1DC-4424-8F5A-BA09941515D8}" type="pres">
      <dgm:prSet presAssocID="{4A6E529E-ECB3-4D68-BDB0-26B9AE70B7E3}" presName="connector2" presStyleLbl="sibTrans2D1" presStyleIdx="1" presStyleCnt="3"/>
      <dgm:spPr/>
    </dgm:pt>
    <dgm:pt modelId="{61430A7F-8481-44C3-8E32-9ABDD4BC8382}" type="pres">
      <dgm:prSet presAssocID="{06384F89-A68A-4879-B1F2-C863C3AB631D}" presName="connector3" presStyleLbl="sibTrans2D1" presStyleIdx="2" presStyleCnt="3" custLinFactNeighborX="8925" custLinFactNeighborY="-3757"/>
      <dgm:spPr/>
    </dgm:pt>
  </dgm:ptLst>
  <dgm:cxnLst>
    <dgm:cxn modelId="{9400DC04-C39D-4B35-8902-BD60B95231C6}" type="presOf" srcId="{069DEFA8-71E6-429F-949A-54FFA65471D1}" destId="{75E1D0F2-2D00-4E36-8777-3343DBA47005}" srcOrd="0" destOrd="0" presId="urn:microsoft.com/office/officeart/2005/8/layout/gear1"/>
    <dgm:cxn modelId="{17B8260C-D353-4340-82B3-522090FA6E2A}" type="presOf" srcId="{5FF8AF72-5253-4F71-9B60-DA405A5CAF0A}" destId="{E3A4F61E-9602-44D8-BD48-7E910BA5C5FB}" srcOrd="3" destOrd="0" presId="urn:microsoft.com/office/officeart/2005/8/layout/gear1"/>
    <dgm:cxn modelId="{2C6F5713-39A9-402A-902C-6143867FDE7F}" type="presOf" srcId="{5A237DFC-C0FF-46D9-9029-81E44539F9AF}" destId="{DE462E0A-C503-4FB3-9BB3-82CC52DF3C61}" srcOrd="2" destOrd="0" presId="urn:microsoft.com/office/officeart/2005/8/layout/gear1"/>
    <dgm:cxn modelId="{A1ABFF14-FA15-403A-98A0-7F2E36099E13}" srcId="{069DEFA8-71E6-429F-949A-54FFA65471D1}" destId="{8AFA6307-38D8-4FB0-937B-2B5998481B3F}" srcOrd="0" destOrd="0" parTransId="{4C7D78AF-4C7B-492A-8A72-301222F83006}" sibTransId="{C38ACDDC-C07C-4CBF-B000-855CB41C152C}"/>
    <dgm:cxn modelId="{F99F143F-19E2-4C7D-97C2-1F9EF4F147EF}" srcId="{069DEFA8-71E6-429F-949A-54FFA65471D1}" destId="{5FF8AF72-5253-4F71-9B60-DA405A5CAF0A}" srcOrd="2" destOrd="0" parTransId="{5C6ACFF1-11A1-4B6E-9AE6-235ABE2C9A07}" sibTransId="{06384F89-A68A-4879-B1F2-C863C3AB631D}"/>
    <dgm:cxn modelId="{D14AE544-0576-4C25-846E-95E3E23A6E79}" type="presOf" srcId="{8AFA6307-38D8-4FB0-937B-2B5998481B3F}" destId="{8AEAF59C-F757-4B02-AF5F-E4A9DAFCC581}" srcOrd="0" destOrd="0" presId="urn:microsoft.com/office/officeart/2005/8/layout/gear1"/>
    <dgm:cxn modelId="{1ED5A184-4A12-48CF-A9CF-04CD6428B834}" type="presOf" srcId="{8AFA6307-38D8-4FB0-937B-2B5998481B3F}" destId="{73718386-4031-43ED-B167-4A0DE6C1961D}" srcOrd="1" destOrd="0" presId="urn:microsoft.com/office/officeart/2005/8/layout/gear1"/>
    <dgm:cxn modelId="{D086CF87-F02E-43F5-A89D-E2F10A7F9F7A}" type="presOf" srcId="{4A6E529E-ECB3-4D68-BDB0-26B9AE70B7E3}" destId="{98DD1C14-B1DC-4424-8F5A-BA09941515D8}" srcOrd="0" destOrd="0" presId="urn:microsoft.com/office/officeart/2005/8/layout/gear1"/>
    <dgm:cxn modelId="{29286488-0AAC-44DD-9BD1-E63D314FB836}" type="presOf" srcId="{5A237DFC-C0FF-46D9-9029-81E44539F9AF}" destId="{DC7771CD-75F9-4F6D-8BAD-B06EA1F52CA7}" srcOrd="0" destOrd="0" presId="urn:microsoft.com/office/officeart/2005/8/layout/gear1"/>
    <dgm:cxn modelId="{DC68AC88-B25F-4151-A966-7648875986DF}" srcId="{069DEFA8-71E6-429F-949A-54FFA65471D1}" destId="{5A237DFC-C0FF-46D9-9029-81E44539F9AF}" srcOrd="1" destOrd="0" parTransId="{07E7A783-E103-40D4-B12F-23CDF2FF2AE7}" sibTransId="{4A6E529E-ECB3-4D68-BDB0-26B9AE70B7E3}"/>
    <dgm:cxn modelId="{E4B84390-0CF1-47C6-91A4-2E89195F7317}" type="presOf" srcId="{8AFA6307-38D8-4FB0-937B-2B5998481B3F}" destId="{B278470F-6B4B-40E2-9BF3-06C3F7FC2711}" srcOrd="2" destOrd="0" presId="urn:microsoft.com/office/officeart/2005/8/layout/gear1"/>
    <dgm:cxn modelId="{E7913597-6079-4187-AD19-C04753720DB8}" type="presOf" srcId="{06384F89-A68A-4879-B1F2-C863C3AB631D}" destId="{61430A7F-8481-44C3-8E32-9ABDD4BC8382}" srcOrd="0" destOrd="0" presId="urn:microsoft.com/office/officeart/2005/8/layout/gear1"/>
    <dgm:cxn modelId="{D0D25D97-A7CC-4550-B741-8B858FBD20DC}" type="presOf" srcId="{5FF8AF72-5253-4F71-9B60-DA405A5CAF0A}" destId="{5F1578A9-2873-40AE-8E4C-FD97C3272488}" srcOrd="2" destOrd="0" presId="urn:microsoft.com/office/officeart/2005/8/layout/gear1"/>
    <dgm:cxn modelId="{BE12C6AA-29C8-4261-A87E-12F997F0AADE}" type="presOf" srcId="{5FF8AF72-5253-4F71-9B60-DA405A5CAF0A}" destId="{5C7564F5-AF3A-47A9-83C1-F06990C8E519}" srcOrd="1" destOrd="0" presId="urn:microsoft.com/office/officeart/2005/8/layout/gear1"/>
    <dgm:cxn modelId="{5F80CDC7-CC0B-416B-85B2-7525E13A53FF}" type="presOf" srcId="{5FF8AF72-5253-4F71-9B60-DA405A5CAF0A}" destId="{908B6841-5040-45EC-AECE-C7B2317BB75B}" srcOrd="0" destOrd="0" presId="urn:microsoft.com/office/officeart/2005/8/layout/gear1"/>
    <dgm:cxn modelId="{D90F3ED7-91A8-4801-9500-0BFAE6659A5E}" type="presOf" srcId="{5A237DFC-C0FF-46D9-9029-81E44539F9AF}" destId="{8C747E11-E168-46AE-8F7F-171D68955C24}" srcOrd="1" destOrd="0" presId="urn:microsoft.com/office/officeart/2005/8/layout/gear1"/>
    <dgm:cxn modelId="{AEFF36FA-3965-4783-B03F-7F15E56D717E}" type="presOf" srcId="{C38ACDDC-C07C-4CBF-B000-855CB41C152C}" destId="{A8656D95-B79C-480B-9C16-F4E876E2A3BA}" srcOrd="0" destOrd="0" presId="urn:microsoft.com/office/officeart/2005/8/layout/gear1"/>
    <dgm:cxn modelId="{818F7C3B-E2FC-41ED-B2FD-B2671D4B63AA}" type="presParOf" srcId="{75E1D0F2-2D00-4E36-8777-3343DBA47005}" destId="{8AEAF59C-F757-4B02-AF5F-E4A9DAFCC581}" srcOrd="0" destOrd="0" presId="urn:microsoft.com/office/officeart/2005/8/layout/gear1"/>
    <dgm:cxn modelId="{4BCABFD1-9250-4AB8-AE13-1457CE649A22}" type="presParOf" srcId="{75E1D0F2-2D00-4E36-8777-3343DBA47005}" destId="{73718386-4031-43ED-B167-4A0DE6C1961D}" srcOrd="1" destOrd="0" presId="urn:microsoft.com/office/officeart/2005/8/layout/gear1"/>
    <dgm:cxn modelId="{D666B25B-72C8-4338-B810-25F0A61DBA86}" type="presParOf" srcId="{75E1D0F2-2D00-4E36-8777-3343DBA47005}" destId="{B278470F-6B4B-40E2-9BF3-06C3F7FC2711}" srcOrd="2" destOrd="0" presId="urn:microsoft.com/office/officeart/2005/8/layout/gear1"/>
    <dgm:cxn modelId="{C098DECD-8A13-43B3-BA6C-BDE511B2A991}" type="presParOf" srcId="{75E1D0F2-2D00-4E36-8777-3343DBA47005}" destId="{DC7771CD-75F9-4F6D-8BAD-B06EA1F52CA7}" srcOrd="3" destOrd="0" presId="urn:microsoft.com/office/officeart/2005/8/layout/gear1"/>
    <dgm:cxn modelId="{2BAD3EFC-3C32-4DF7-A750-98543492AE49}" type="presParOf" srcId="{75E1D0F2-2D00-4E36-8777-3343DBA47005}" destId="{8C747E11-E168-46AE-8F7F-171D68955C24}" srcOrd="4" destOrd="0" presId="urn:microsoft.com/office/officeart/2005/8/layout/gear1"/>
    <dgm:cxn modelId="{D6429763-0733-4EBA-9E4E-B8AAF29C3EC3}" type="presParOf" srcId="{75E1D0F2-2D00-4E36-8777-3343DBA47005}" destId="{DE462E0A-C503-4FB3-9BB3-82CC52DF3C61}" srcOrd="5" destOrd="0" presId="urn:microsoft.com/office/officeart/2005/8/layout/gear1"/>
    <dgm:cxn modelId="{3AEA7326-1675-46CD-B652-B6A6CFC720E5}" type="presParOf" srcId="{75E1D0F2-2D00-4E36-8777-3343DBA47005}" destId="{908B6841-5040-45EC-AECE-C7B2317BB75B}" srcOrd="6" destOrd="0" presId="urn:microsoft.com/office/officeart/2005/8/layout/gear1"/>
    <dgm:cxn modelId="{BCD996E7-C9E4-42F9-BDA8-460D7B83F680}" type="presParOf" srcId="{75E1D0F2-2D00-4E36-8777-3343DBA47005}" destId="{5C7564F5-AF3A-47A9-83C1-F06990C8E519}" srcOrd="7" destOrd="0" presId="urn:microsoft.com/office/officeart/2005/8/layout/gear1"/>
    <dgm:cxn modelId="{9408F6FA-9A22-42CA-AB09-E75F0775A53C}" type="presParOf" srcId="{75E1D0F2-2D00-4E36-8777-3343DBA47005}" destId="{5F1578A9-2873-40AE-8E4C-FD97C3272488}" srcOrd="8" destOrd="0" presId="urn:microsoft.com/office/officeart/2005/8/layout/gear1"/>
    <dgm:cxn modelId="{8CB45DCC-3A21-4D49-8996-BE525AC6B61F}" type="presParOf" srcId="{75E1D0F2-2D00-4E36-8777-3343DBA47005}" destId="{E3A4F61E-9602-44D8-BD48-7E910BA5C5FB}" srcOrd="9" destOrd="0" presId="urn:microsoft.com/office/officeart/2005/8/layout/gear1"/>
    <dgm:cxn modelId="{15EDA166-5AE9-4F39-9924-FB59C39CF1B9}" type="presParOf" srcId="{75E1D0F2-2D00-4E36-8777-3343DBA47005}" destId="{A8656D95-B79C-480B-9C16-F4E876E2A3BA}" srcOrd="10" destOrd="0" presId="urn:microsoft.com/office/officeart/2005/8/layout/gear1"/>
    <dgm:cxn modelId="{5B0FE7D7-4673-4D58-9968-5D4AAB5E6845}" type="presParOf" srcId="{75E1D0F2-2D00-4E36-8777-3343DBA47005}" destId="{98DD1C14-B1DC-4424-8F5A-BA09941515D8}" srcOrd="11" destOrd="0" presId="urn:microsoft.com/office/officeart/2005/8/layout/gear1"/>
    <dgm:cxn modelId="{E189CEF5-69A1-4460-8EFC-BA73CC82D97F}" type="presParOf" srcId="{75E1D0F2-2D00-4E36-8777-3343DBA47005}" destId="{61430A7F-8481-44C3-8E32-9ABDD4BC838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820F62-B2AF-4B91-8313-162B6B3E8700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CD08DEAD-47C3-4F9C-B777-ACBE4910B085}">
      <dgm:prSet custT="1"/>
      <dgm:spPr/>
      <dgm:t>
        <a:bodyPr/>
        <a:lstStyle/>
        <a:p>
          <a:r>
            <a:rPr lang="en-US" sz="1400" dirty="0" err="1">
              <a:solidFill>
                <a:srgbClr val="FF0000"/>
              </a:solidFill>
              <a:latin typeface="Arial Black" panose="020B0A04020102020204" pitchFamily="34" charset="0"/>
            </a:rPr>
            <a:t>Tujuan</a:t>
          </a:r>
          <a:r>
            <a:rPr lang="en-US" sz="1400" dirty="0">
              <a:solidFill>
                <a:srgbClr val="FF0000"/>
              </a:solidFill>
              <a:latin typeface="Arial Black" panose="020B0A04020102020204" pitchFamily="34" charset="0"/>
            </a:rPr>
            <a:t> SPIP</a:t>
          </a:r>
          <a:endParaRPr lang="en-ID" sz="1400" dirty="0">
            <a:solidFill>
              <a:srgbClr val="FF0000"/>
            </a:solidFill>
            <a:latin typeface="Arial Black" panose="020B0A04020102020204" pitchFamily="34" charset="0"/>
          </a:endParaRPr>
        </a:p>
      </dgm:t>
    </dgm:pt>
    <dgm:pt modelId="{85E8246D-A1BE-4501-934B-0E0222A86877}" type="parTrans" cxnId="{9A1ECE36-0617-4024-BD44-6A1B82D2C6BD}">
      <dgm:prSet/>
      <dgm:spPr/>
      <dgm:t>
        <a:bodyPr/>
        <a:lstStyle/>
        <a:p>
          <a:endParaRPr lang="en-ID" sz="1400">
            <a:latin typeface="Bahnschrift Light" panose="020B0502040204020203" pitchFamily="34" charset="0"/>
          </a:endParaRPr>
        </a:p>
      </dgm:t>
    </dgm:pt>
    <dgm:pt modelId="{DACA9303-CAF5-45F3-A3B9-F8D45FD09E34}" type="sibTrans" cxnId="{9A1ECE36-0617-4024-BD44-6A1B82D2C6BD}">
      <dgm:prSet/>
      <dgm:spPr/>
      <dgm:t>
        <a:bodyPr/>
        <a:lstStyle/>
        <a:p>
          <a:endParaRPr lang="en-ID" sz="1400">
            <a:latin typeface="Bahnschrift Light" panose="020B0502040204020203" pitchFamily="34" charset="0"/>
          </a:endParaRPr>
        </a:p>
      </dgm:t>
    </dgm:pt>
    <dgm:pt modelId="{B265E498-5F36-48A9-9E3A-A75DE5FC5F23}">
      <dgm:prSet custT="1"/>
      <dgm:spPr/>
      <dgm:t>
        <a:bodyPr/>
        <a:lstStyle/>
        <a:p>
          <a:r>
            <a:rPr lang="en-US" sz="1400" b="1">
              <a:latin typeface="Bahnschrift Light" panose="020B0502040204020203" pitchFamily="34" charset="0"/>
            </a:rPr>
            <a:t>Efektifitas dan Efisiensi</a:t>
          </a:r>
          <a:endParaRPr lang="en-ID" sz="1400" b="1">
            <a:latin typeface="Bahnschrift Light" panose="020B0502040204020203" pitchFamily="34" charset="0"/>
          </a:endParaRPr>
        </a:p>
      </dgm:t>
    </dgm:pt>
    <dgm:pt modelId="{99A9AAD1-78F3-4E29-A22F-992CC705D694}" type="parTrans" cxnId="{1AE9ACA9-C442-40DB-8196-555E41249781}">
      <dgm:prSet/>
      <dgm:spPr/>
      <dgm:t>
        <a:bodyPr/>
        <a:lstStyle/>
        <a:p>
          <a:endParaRPr lang="en-ID" sz="1400">
            <a:latin typeface="Bahnschrift Light" panose="020B0502040204020203" pitchFamily="34" charset="0"/>
          </a:endParaRPr>
        </a:p>
      </dgm:t>
    </dgm:pt>
    <dgm:pt modelId="{7B05CD53-CAC9-486C-BB19-9BF8A93155DE}" type="sibTrans" cxnId="{1AE9ACA9-C442-40DB-8196-555E41249781}">
      <dgm:prSet/>
      <dgm:spPr/>
      <dgm:t>
        <a:bodyPr/>
        <a:lstStyle/>
        <a:p>
          <a:endParaRPr lang="en-ID" sz="1400">
            <a:latin typeface="Bahnschrift Light" panose="020B0502040204020203" pitchFamily="34" charset="0"/>
          </a:endParaRPr>
        </a:p>
      </dgm:t>
    </dgm:pt>
    <dgm:pt modelId="{B58007A8-6CCC-40A0-8551-4CF4844940DF}">
      <dgm:prSet custT="1"/>
      <dgm:spPr/>
      <dgm:t>
        <a:bodyPr/>
        <a:lstStyle/>
        <a:p>
          <a:r>
            <a:rPr lang="en-US" sz="1400" b="1">
              <a:latin typeface="Bahnschrift Light" panose="020B0502040204020203" pitchFamily="34" charset="0"/>
            </a:rPr>
            <a:t>Keandalan Laporan Keuangan</a:t>
          </a:r>
          <a:endParaRPr lang="en-ID" sz="1400" b="1">
            <a:latin typeface="Bahnschrift Light" panose="020B0502040204020203" pitchFamily="34" charset="0"/>
          </a:endParaRPr>
        </a:p>
      </dgm:t>
    </dgm:pt>
    <dgm:pt modelId="{18EE2773-746A-42F8-B541-94E8E4BECFE1}" type="parTrans" cxnId="{A7362A8A-CAFC-4EFB-A227-4FA9855659EC}">
      <dgm:prSet/>
      <dgm:spPr/>
      <dgm:t>
        <a:bodyPr/>
        <a:lstStyle/>
        <a:p>
          <a:endParaRPr lang="en-ID" sz="1400">
            <a:latin typeface="Bahnschrift Light" panose="020B0502040204020203" pitchFamily="34" charset="0"/>
          </a:endParaRPr>
        </a:p>
      </dgm:t>
    </dgm:pt>
    <dgm:pt modelId="{D79F2374-8C98-465C-B783-9FDBB7BB2334}" type="sibTrans" cxnId="{A7362A8A-CAFC-4EFB-A227-4FA9855659EC}">
      <dgm:prSet/>
      <dgm:spPr/>
      <dgm:t>
        <a:bodyPr/>
        <a:lstStyle/>
        <a:p>
          <a:endParaRPr lang="en-ID" sz="1400">
            <a:latin typeface="Bahnschrift Light" panose="020B0502040204020203" pitchFamily="34" charset="0"/>
          </a:endParaRPr>
        </a:p>
      </dgm:t>
    </dgm:pt>
    <dgm:pt modelId="{C042FB48-8039-448F-A5CF-CF1739F8E983}">
      <dgm:prSet custT="1"/>
      <dgm:spPr/>
      <dgm:t>
        <a:bodyPr/>
        <a:lstStyle/>
        <a:p>
          <a:r>
            <a:rPr lang="en-US" sz="1400" b="1" dirty="0" err="1">
              <a:solidFill>
                <a:schemeClr val="tx1"/>
              </a:solidFill>
              <a:latin typeface="Bahnschrift Light" panose="020B0502040204020203" pitchFamily="34" charset="0"/>
            </a:rPr>
            <a:t>Pengamanan</a:t>
          </a:r>
          <a:r>
            <a:rPr lang="en-US" sz="1400" b="1" dirty="0">
              <a:solidFill>
                <a:schemeClr val="tx1"/>
              </a:solidFill>
              <a:latin typeface="Bahnschrift Light" panose="020B0502040204020203" pitchFamily="34" charset="0"/>
            </a:rPr>
            <a:t> </a:t>
          </a:r>
          <a:r>
            <a:rPr lang="en-US" sz="1400" b="1" dirty="0" err="1">
              <a:solidFill>
                <a:schemeClr val="tx1"/>
              </a:solidFill>
              <a:latin typeface="Bahnschrift Light" panose="020B0502040204020203" pitchFamily="34" charset="0"/>
            </a:rPr>
            <a:t>Aset</a:t>
          </a:r>
          <a:r>
            <a:rPr lang="en-US" sz="1400" b="1" dirty="0">
              <a:solidFill>
                <a:schemeClr val="tx1"/>
              </a:solidFill>
              <a:latin typeface="Bahnschrift Light" panose="020B0502040204020203" pitchFamily="34" charset="0"/>
            </a:rPr>
            <a:t> </a:t>
          </a:r>
          <a:r>
            <a:rPr lang="en-US" sz="1200" b="1" dirty="0">
              <a:solidFill>
                <a:schemeClr val="tx1"/>
              </a:solidFill>
              <a:latin typeface="Bahnschrift Light" panose="020B0502040204020203" pitchFamily="34" charset="0"/>
            </a:rPr>
            <a:t>Negara/Daerah</a:t>
          </a:r>
          <a:endParaRPr lang="en-ID" sz="1200" b="1" dirty="0">
            <a:solidFill>
              <a:schemeClr val="tx1"/>
            </a:solidFill>
            <a:latin typeface="Bahnschrift Light" panose="020B0502040204020203" pitchFamily="34" charset="0"/>
          </a:endParaRPr>
        </a:p>
      </dgm:t>
    </dgm:pt>
    <dgm:pt modelId="{C84AD5D5-8ACC-49C5-81F1-8E577783AADD}" type="parTrans" cxnId="{1C011B76-F7F8-44E7-A89D-54C6157B3886}">
      <dgm:prSet/>
      <dgm:spPr/>
      <dgm:t>
        <a:bodyPr/>
        <a:lstStyle/>
        <a:p>
          <a:endParaRPr lang="en-ID" sz="1400">
            <a:latin typeface="Bahnschrift Light" panose="020B0502040204020203" pitchFamily="34" charset="0"/>
          </a:endParaRPr>
        </a:p>
      </dgm:t>
    </dgm:pt>
    <dgm:pt modelId="{6563542B-195C-4931-BBD0-B8407F1C3BDB}" type="sibTrans" cxnId="{1C011B76-F7F8-44E7-A89D-54C6157B3886}">
      <dgm:prSet/>
      <dgm:spPr/>
      <dgm:t>
        <a:bodyPr/>
        <a:lstStyle/>
        <a:p>
          <a:endParaRPr lang="en-ID" sz="1400">
            <a:latin typeface="Bahnschrift Light" panose="020B0502040204020203" pitchFamily="34" charset="0"/>
          </a:endParaRPr>
        </a:p>
      </dgm:t>
    </dgm:pt>
    <dgm:pt modelId="{14C4298F-146F-4BC0-865D-7BBC2914FA0F}">
      <dgm:prSet custT="1"/>
      <dgm:spPr/>
      <dgm:t>
        <a:bodyPr/>
        <a:lstStyle/>
        <a:p>
          <a:r>
            <a:rPr lang="en-US" sz="1400" b="1">
              <a:latin typeface="Bahnschrift Light" panose="020B0502040204020203" pitchFamily="34" charset="0"/>
            </a:rPr>
            <a:t>Ketaatan terhadap Peraturan</a:t>
          </a:r>
          <a:endParaRPr lang="en-ID" sz="1400" b="1">
            <a:latin typeface="Bahnschrift Light" panose="020B0502040204020203" pitchFamily="34" charset="0"/>
          </a:endParaRPr>
        </a:p>
      </dgm:t>
    </dgm:pt>
    <dgm:pt modelId="{EF4375D0-7F9B-4B94-9E97-01F2E03B8D11}" type="parTrans" cxnId="{7EC614D8-E9B1-442A-927F-B2795F36DC1E}">
      <dgm:prSet/>
      <dgm:spPr/>
      <dgm:t>
        <a:bodyPr/>
        <a:lstStyle/>
        <a:p>
          <a:endParaRPr lang="en-ID" sz="1400">
            <a:latin typeface="Bahnschrift Light" panose="020B0502040204020203" pitchFamily="34" charset="0"/>
          </a:endParaRPr>
        </a:p>
      </dgm:t>
    </dgm:pt>
    <dgm:pt modelId="{BC720A1B-428F-49AC-A495-442153AE2306}" type="sibTrans" cxnId="{7EC614D8-E9B1-442A-927F-B2795F36DC1E}">
      <dgm:prSet/>
      <dgm:spPr/>
      <dgm:t>
        <a:bodyPr/>
        <a:lstStyle/>
        <a:p>
          <a:endParaRPr lang="en-ID" sz="1400">
            <a:latin typeface="Bahnschrift Light" panose="020B0502040204020203" pitchFamily="34" charset="0"/>
          </a:endParaRPr>
        </a:p>
      </dgm:t>
    </dgm:pt>
    <dgm:pt modelId="{1C934B8D-386F-4B78-8E0F-766F95E09E71}" type="pres">
      <dgm:prSet presAssocID="{0E820F62-B2AF-4B91-8313-162B6B3E870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942037F-4B1B-4940-B725-CBE5382A06FF}" type="pres">
      <dgm:prSet presAssocID="{0E820F62-B2AF-4B91-8313-162B6B3E8700}" presName="matrix" presStyleCnt="0"/>
      <dgm:spPr/>
    </dgm:pt>
    <dgm:pt modelId="{CEBB403D-CDE1-4B82-BDDC-E9712F14C6F1}" type="pres">
      <dgm:prSet presAssocID="{0E820F62-B2AF-4B91-8313-162B6B3E8700}" presName="tile1" presStyleLbl="node1" presStyleIdx="0" presStyleCnt="4"/>
      <dgm:spPr/>
    </dgm:pt>
    <dgm:pt modelId="{3B450EEE-5381-4BD4-B749-86F1E060472C}" type="pres">
      <dgm:prSet presAssocID="{0E820F62-B2AF-4B91-8313-162B6B3E870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6A8F7D2-C2A8-4AD4-A886-27A7E828E2CF}" type="pres">
      <dgm:prSet presAssocID="{0E820F62-B2AF-4B91-8313-162B6B3E8700}" presName="tile2" presStyleLbl="node1" presStyleIdx="1" presStyleCnt="4"/>
      <dgm:spPr/>
    </dgm:pt>
    <dgm:pt modelId="{5F94EF37-9166-4168-9CEA-179D558CEB35}" type="pres">
      <dgm:prSet presAssocID="{0E820F62-B2AF-4B91-8313-162B6B3E870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20122E3-ABD0-4603-A79B-17F3B753ECEB}" type="pres">
      <dgm:prSet presAssocID="{0E820F62-B2AF-4B91-8313-162B6B3E8700}" presName="tile3" presStyleLbl="node1" presStyleIdx="2" presStyleCnt="4"/>
      <dgm:spPr/>
    </dgm:pt>
    <dgm:pt modelId="{AA2B5177-1574-4625-BF63-3D8AF018C934}" type="pres">
      <dgm:prSet presAssocID="{0E820F62-B2AF-4B91-8313-162B6B3E870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5E2CEBA-722F-4C32-8C16-019A2942A8B5}" type="pres">
      <dgm:prSet presAssocID="{0E820F62-B2AF-4B91-8313-162B6B3E8700}" presName="tile4" presStyleLbl="node1" presStyleIdx="3" presStyleCnt="4"/>
      <dgm:spPr/>
    </dgm:pt>
    <dgm:pt modelId="{EC54C429-7F5B-401E-A855-28C348D2A5B1}" type="pres">
      <dgm:prSet presAssocID="{0E820F62-B2AF-4B91-8313-162B6B3E870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296B638E-2952-4F97-8489-0F046EB6F675}" type="pres">
      <dgm:prSet presAssocID="{0E820F62-B2AF-4B91-8313-162B6B3E8700}" presName="centerTile" presStyleLbl="fgShp" presStyleIdx="0" presStyleCnt="1" custScaleX="140403" custScaleY="139730">
        <dgm:presLayoutVars>
          <dgm:chMax val="0"/>
          <dgm:chPref val="0"/>
        </dgm:presLayoutVars>
      </dgm:prSet>
      <dgm:spPr/>
    </dgm:pt>
  </dgm:ptLst>
  <dgm:cxnLst>
    <dgm:cxn modelId="{9A1ECE36-0617-4024-BD44-6A1B82D2C6BD}" srcId="{0E820F62-B2AF-4B91-8313-162B6B3E8700}" destId="{CD08DEAD-47C3-4F9C-B777-ACBE4910B085}" srcOrd="0" destOrd="0" parTransId="{85E8246D-A1BE-4501-934B-0E0222A86877}" sibTransId="{DACA9303-CAF5-45F3-A3B9-F8D45FD09E34}"/>
    <dgm:cxn modelId="{5C31E967-30DF-4D77-BAAA-73BEC611D911}" type="presOf" srcId="{0E820F62-B2AF-4B91-8313-162B6B3E8700}" destId="{1C934B8D-386F-4B78-8E0F-766F95E09E71}" srcOrd="0" destOrd="0" presId="urn:microsoft.com/office/officeart/2005/8/layout/matrix1"/>
    <dgm:cxn modelId="{E58D4F69-25DF-4EEE-B0A2-6DB0310101D9}" type="presOf" srcId="{B265E498-5F36-48A9-9E3A-A75DE5FC5F23}" destId="{3B450EEE-5381-4BD4-B749-86F1E060472C}" srcOrd="1" destOrd="0" presId="urn:microsoft.com/office/officeart/2005/8/layout/matrix1"/>
    <dgm:cxn modelId="{1C011B76-F7F8-44E7-A89D-54C6157B3886}" srcId="{CD08DEAD-47C3-4F9C-B777-ACBE4910B085}" destId="{C042FB48-8039-448F-A5CF-CF1739F8E983}" srcOrd="2" destOrd="0" parTransId="{C84AD5D5-8ACC-49C5-81F1-8E577783AADD}" sibTransId="{6563542B-195C-4931-BBD0-B8407F1C3BDB}"/>
    <dgm:cxn modelId="{089D048A-BFE7-487B-A343-68E7757DF54F}" type="presOf" srcId="{B58007A8-6CCC-40A0-8551-4CF4844940DF}" destId="{5F94EF37-9166-4168-9CEA-179D558CEB35}" srcOrd="1" destOrd="0" presId="urn:microsoft.com/office/officeart/2005/8/layout/matrix1"/>
    <dgm:cxn modelId="{A7362A8A-CAFC-4EFB-A227-4FA9855659EC}" srcId="{CD08DEAD-47C3-4F9C-B777-ACBE4910B085}" destId="{B58007A8-6CCC-40A0-8551-4CF4844940DF}" srcOrd="1" destOrd="0" parTransId="{18EE2773-746A-42F8-B541-94E8E4BECFE1}" sibTransId="{D79F2374-8C98-465C-B783-9FDBB7BB2334}"/>
    <dgm:cxn modelId="{F1DBFDA7-979E-4D26-8EBF-3A3BDF250B4B}" type="presOf" srcId="{B58007A8-6CCC-40A0-8551-4CF4844940DF}" destId="{A6A8F7D2-C2A8-4AD4-A886-27A7E828E2CF}" srcOrd="0" destOrd="0" presId="urn:microsoft.com/office/officeart/2005/8/layout/matrix1"/>
    <dgm:cxn modelId="{1AE9ACA9-C442-40DB-8196-555E41249781}" srcId="{CD08DEAD-47C3-4F9C-B777-ACBE4910B085}" destId="{B265E498-5F36-48A9-9E3A-A75DE5FC5F23}" srcOrd="0" destOrd="0" parTransId="{99A9AAD1-78F3-4E29-A22F-992CC705D694}" sibTransId="{7B05CD53-CAC9-486C-BB19-9BF8A93155DE}"/>
    <dgm:cxn modelId="{BB819BC0-8CA4-41A1-9E5F-E05515B63E10}" type="presOf" srcId="{14C4298F-146F-4BC0-865D-7BBC2914FA0F}" destId="{A5E2CEBA-722F-4C32-8C16-019A2942A8B5}" srcOrd="0" destOrd="0" presId="urn:microsoft.com/office/officeart/2005/8/layout/matrix1"/>
    <dgm:cxn modelId="{906FE8C7-AAE9-4EDC-A026-ECFDD605C52A}" type="presOf" srcId="{C042FB48-8039-448F-A5CF-CF1739F8E983}" destId="{AA2B5177-1574-4625-BF63-3D8AF018C934}" srcOrd="1" destOrd="0" presId="urn:microsoft.com/office/officeart/2005/8/layout/matrix1"/>
    <dgm:cxn modelId="{2158A8CA-3A2E-4B23-9C40-9924E369C083}" type="presOf" srcId="{14C4298F-146F-4BC0-865D-7BBC2914FA0F}" destId="{EC54C429-7F5B-401E-A855-28C348D2A5B1}" srcOrd="1" destOrd="0" presId="urn:microsoft.com/office/officeart/2005/8/layout/matrix1"/>
    <dgm:cxn modelId="{7EC614D8-E9B1-442A-927F-B2795F36DC1E}" srcId="{CD08DEAD-47C3-4F9C-B777-ACBE4910B085}" destId="{14C4298F-146F-4BC0-865D-7BBC2914FA0F}" srcOrd="3" destOrd="0" parTransId="{EF4375D0-7F9B-4B94-9E97-01F2E03B8D11}" sibTransId="{BC720A1B-428F-49AC-A495-442153AE2306}"/>
    <dgm:cxn modelId="{CB3885E7-8405-41D0-B758-BF63673562A7}" type="presOf" srcId="{C042FB48-8039-448F-A5CF-CF1739F8E983}" destId="{420122E3-ABD0-4603-A79B-17F3B753ECEB}" srcOrd="0" destOrd="0" presId="urn:microsoft.com/office/officeart/2005/8/layout/matrix1"/>
    <dgm:cxn modelId="{97C670EA-C66D-442E-A00C-741E7D682818}" type="presOf" srcId="{CD08DEAD-47C3-4F9C-B777-ACBE4910B085}" destId="{296B638E-2952-4F97-8489-0F046EB6F675}" srcOrd="0" destOrd="0" presId="urn:microsoft.com/office/officeart/2005/8/layout/matrix1"/>
    <dgm:cxn modelId="{7EC728FD-6BC3-4974-9D72-418B01141359}" type="presOf" srcId="{B265E498-5F36-48A9-9E3A-A75DE5FC5F23}" destId="{CEBB403D-CDE1-4B82-BDDC-E9712F14C6F1}" srcOrd="0" destOrd="0" presId="urn:microsoft.com/office/officeart/2005/8/layout/matrix1"/>
    <dgm:cxn modelId="{18DD6CEF-AD93-4991-8BB2-883F9413A16C}" type="presParOf" srcId="{1C934B8D-386F-4B78-8E0F-766F95E09E71}" destId="{B942037F-4B1B-4940-B725-CBE5382A06FF}" srcOrd="0" destOrd="0" presId="urn:microsoft.com/office/officeart/2005/8/layout/matrix1"/>
    <dgm:cxn modelId="{5959DC8C-4601-40E5-B9E7-FB8789166398}" type="presParOf" srcId="{B942037F-4B1B-4940-B725-CBE5382A06FF}" destId="{CEBB403D-CDE1-4B82-BDDC-E9712F14C6F1}" srcOrd="0" destOrd="0" presId="urn:microsoft.com/office/officeart/2005/8/layout/matrix1"/>
    <dgm:cxn modelId="{FA969D19-599E-48DD-89AF-1FD6C0E0365E}" type="presParOf" srcId="{B942037F-4B1B-4940-B725-CBE5382A06FF}" destId="{3B450EEE-5381-4BD4-B749-86F1E060472C}" srcOrd="1" destOrd="0" presId="urn:microsoft.com/office/officeart/2005/8/layout/matrix1"/>
    <dgm:cxn modelId="{69D8C6E6-7F26-4F7E-8452-3A6B080622AE}" type="presParOf" srcId="{B942037F-4B1B-4940-B725-CBE5382A06FF}" destId="{A6A8F7D2-C2A8-4AD4-A886-27A7E828E2CF}" srcOrd="2" destOrd="0" presId="urn:microsoft.com/office/officeart/2005/8/layout/matrix1"/>
    <dgm:cxn modelId="{31FF8859-A5E1-4C63-B962-4144BFA30946}" type="presParOf" srcId="{B942037F-4B1B-4940-B725-CBE5382A06FF}" destId="{5F94EF37-9166-4168-9CEA-179D558CEB35}" srcOrd="3" destOrd="0" presId="urn:microsoft.com/office/officeart/2005/8/layout/matrix1"/>
    <dgm:cxn modelId="{7DD3437F-5638-4D0E-B60A-7B81A513964B}" type="presParOf" srcId="{B942037F-4B1B-4940-B725-CBE5382A06FF}" destId="{420122E3-ABD0-4603-A79B-17F3B753ECEB}" srcOrd="4" destOrd="0" presId="urn:microsoft.com/office/officeart/2005/8/layout/matrix1"/>
    <dgm:cxn modelId="{665BE639-0B5A-4E10-841A-AAB3E4CA27CD}" type="presParOf" srcId="{B942037F-4B1B-4940-B725-CBE5382A06FF}" destId="{AA2B5177-1574-4625-BF63-3D8AF018C934}" srcOrd="5" destOrd="0" presId="urn:microsoft.com/office/officeart/2005/8/layout/matrix1"/>
    <dgm:cxn modelId="{E49256A8-B339-4504-A942-E7A98C9376D9}" type="presParOf" srcId="{B942037F-4B1B-4940-B725-CBE5382A06FF}" destId="{A5E2CEBA-722F-4C32-8C16-019A2942A8B5}" srcOrd="6" destOrd="0" presId="urn:microsoft.com/office/officeart/2005/8/layout/matrix1"/>
    <dgm:cxn modelId="{048E1386-DBD9-44C0-8819-A35267DC1690}" type="presParOf" srcId="{B942037F-4B1B-4940-B725-CBE5382A06FF}" destId="{EC54C429-7F5B-401E-A855-28C348D2A5B1}" srcOrd="7" destOrd="0" presId="urn:microsoft.com/office/officeart/2005/8/layout/matrix1"/>
    <dgm:cxn modelId="{66B35C1E-CF64-4394-9ACF-1ABD6F498F72}" type="presParOf" srcId="{1C934B8D-386F-4B78-8E0F-766F95E09E71}" destId="{296B638E-2952-4F97-8489-0F046EB6F67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EE894C-AB01-4315-8601-1F3D969B48D2}">
      <dsp:nvSpPr>
        <dsp:cNvPr id="0" name=""/>
        <dsp:cNvSpPr/>
      </dsp:nvSpPr>
      <dsp:spPr>
        <a:xfrm>
          <a:off x="1288502" y="192508"/>
          <a:ext cx="1299086" cy="1113501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1" kern="1200" spc="0" dirty="0">
            <a:solidFill>
              <a:srgbClr val="00206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478749" y="355576"/>
        <a:ext cx="918592" cy="787365"/>
      </dsp:txXfrm>
    </dsp:sp>
    <dsp:sp modelId="{F47ECE41-4A14-490A-A9CC-511B4F439C79}">
      <dsp:nvSpPr>
        <dsp:cNvPr id="0" name=""/>
        <dsp:cNvSpPr/>
      </dsp:nvSpPr>
      <dsp:spPr>
        <a:xfrm rot="2160000">
          <a:off x="2493621" y="1053062"/>
          <a:ext cx="250015" cy="381339"/>
        </a:xfrm>
        <a:prstGeom prst="rightArrow">
          <a:avLst>
            <a:gd name="adj1" fmla="val 60000"/>
            <a:gd name="adj2" fmla="val 50000"/>
          </a:avLst>
        </a:prstGeom>
        <a:solidFill>
          <a:srgbClr val="44546A">
            <a:lumMod val="60000"/>
            <a:lumOff val="40000"/>
          </a:srgbClr>
        </a:solidFill>
        <a:ln>
          <a:solidFill>
            <a:srgbClr val="44546A">
              <a:lumMod val="60000"/>
              <a:lumOff val="40000"/>
            </a:srgb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500783" y="1107287"/>
        <a:ext cx="175011" cy="228803"/>
      </dsp:txXfrm>
    </dsp:sp>
    <dsp:sp modelId="{477469E3-6410-4C62-9389-4A3AD8F5D4A8}">
      <dsp:nvSpPr>
        <dsp:cNvPr id="0" name=""/>
        <dsp:cNvSpPr/>
      </dsp:nvSpPr>
      <dsp:spPr>
        <a:xfrm>
          <a:off x="2661118" y="1189772"/>
          <a:ext cx="1299086" cy="1113501"/>
        </a:xfrm>
        <a:prstGeom prst="ellipse">
          <a:avLst/>
        </a:prstGeom>
        <a:solidFill>
          <a:srgbClr val="AD833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b="1" kern="1200" spc="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851365" y="1352840"/>
        <a:ext cx="918592" cy="787365"/>
      </dsp:txXfrm>
    </dsp:sp>
    <dsp:sp modelId="{BB1E5A3E-F29D-4642-AE6B-37F7AD6824E2}">
      <dsp:nvSpPr>
        <dsp:cNvPr id="0" name=""/>
        <dsp:cNvSpPr/>
      </dsp:nvSpPr>
      <dsp:spPr>
        <a:xfrm rot="6480000">
          <a:off x="2900413" y="2354560"/>
          <a:ext cx="301466" cy="381339"/>
        </a:xfrm>
        <a:prstGeom prst="rightArrow">
          <a:avLst>
            <a:gd name="adj1" fmla="val 60000"/>
            <a:gd name="adj2" fmla="val 50000"/>
          </a:avLst>
        </a:prstGeom>
        <a:solidFill>
          <a:srgbClr val="44546A">
            <a:lumMod val="60000"/>
            <a:lumOff val="40000"/>
          </a:srgbClr>
        </a:solidFill>
        <a:ln>
          <a:solidFill>
            <a:srgbClr val="44546A">
              <a:lumMod val="60000"/>
              <a:lumOff val="40000"/>
            </a:srgb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2959607" y="2387821"/>
        <a:ext cx="211026" cy="228803"/>
      </dsp:txXfrm>
    </dsp:sp>
    <dsp:sp modelId="{F9050AA9-3F58-40A1-A8D6-911090DD6967}">
      <dsp:nvSpPr>
        <dsp:cNvPr id="0" name=""/>
        <dsp:cNvSpPr/>
      </dsp:nvSpPr>
      <dsp:spPr>
        <a:xfrm>
          <a:off x="2137430" y="2803379"/>
          <a:ext cx="1297877" cy="1113501"/>
        </a:xfrm>
        <a:prstGeom prst="ellipse">
          <a:avLst/>
        </a:prstGeom>
        <a:solidFill>
          <a:srgbClr val="AD63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 spc="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327500" y="2966447"/>
        <a:ext cx="917737" cy="787365"/>
      </dsp:txXfrm>
    </dsp:sp>
    <dsp:sp modelId="{969AE3DA-B3BF-401E-98A7-774D1B7000D1}">
      <dsp:nvSpPr>
        <dsp:cNvPr id="0" name=""/>
        <dsp:cNvSpPr/>
      </dsp:nvSpPr>
      <dsp:spPr>
        <a:xfrm rot="10807069">
          <a:off x="1837047" y="3167726"/>
          <a:ext cx="212272" cy="381339"/>
        </a:xfrm>
        <a:prstGeom prst="rightArrow">
          <a:avLst>
            <a:gd name="adj1" fmla="val 60000"/>
            <a:gd name="adj2" fmla="val 50000"/>
          </a:avLst>
        </a:prstGeom>
        <a:solidFill>
          <a:srgbClr val="44546A">
            <a:lumMod val="60000"/>
            <a:lumOff val="40000"/>
          </a:srgbClr>
        </a:solidFill>
        <a:ln>
          <a:solidFill>
            <a:srgbClr val="44546A">
              <a:lumMod val="60000"/>
              <a:lumOff val="40000"/>
            </a:srgb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1900729" y="3244059"/>
        <a:ext cx="148590" cy="228803"/>
      </dsp:txXfrm>
    </dsp:sp>
    <dsp:sp modelId="{037C5BE2-F53A-405E-B316-EF71BCEB4107}">
      <dsp:nvSpPr>
        <dsp:cNvPr id="0" name=""/>
        <dsp:cNvSpPr/>
      </dsp:nvSpPr>
      <dsp:spPr>
        <a:xfrm>
          <a:off x="437835" y="2799886"/>
          <a:ext cx="1299086" cy="1113501"/>
        </a:xfrm>
        <a:prstGeom prst="ellipse">
          <a:avLst/>
        </a:prstGeom>
        <a:solidFill>
          <a:srgbClr val="B04A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1" kern="1200" spc="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28082" y="2962954"/>
        <a:ext cx="918592" cy="787365"/>
      </dsp:txXfrm>
    </dsp:sp>
    <dsp:sp modelId="{658100F6-7CF0-4D34-B4F8-6DC29636B0BC}">
      <dsp:nvSpPr>
        <dsp:cNvPr id="0" name=""/>
        <dsp:cNvSpPr/>
      </dsp:nvSpPr>
      <dsp:spPr>
        <a:xfrm rot="15122335">
          <a:off x="679349" y="2368968"/>
          <a:ext cx="299334" cy="381339"/>
        </a:xfrm>
        <a:prstGeom prst="rightArrow">
          <a:avLst>
            <a:gd name="adj1" fmla="val 60000"/>
            <a:gd name="adj2" fmla="val 50000"/>
          </a:avLst>
        </a:prstGeom>
        <a:solidFill>
          <a:srgbClr val="44546A">
            <a:lumMod val="60000"/>
            <a:lumOff val="40000"/>
          </a:srgbClr>
        </a:solidFill>
        <a:ln>
          <a:solidFill>
            <a:srgbClr val="44546A">
              <a:lumMod val="60000"/>
              <a:lumOff val="40000"/>
            </a:srgb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738095" y="2487948"/>
        <a:ext cx="209534" cy="228803"/>
      </dsp:txXfrm>
    </dsp:sp>
    <dsp:sp modelId="{59750525-F849-489E-A994-94AF5C8A8C86}">
      <dsp:nvSpPr>
        <dsp:cNvPr id="0" name=""/>
        <dsp:cNvSpPr/>
      </dsp:nvSpPr>
      <dsp:spPr>
        <a:xfrm>
          <a:off x="-84113" y="1189772"/>
          <a:ext cx="1299086" cy="1113501"/>
        </a:xfrm>
        <a:prstGeom prst="ellipse">
          <a:avLst/>
        </a:prstGeom>
        <a:solidFill>
          <a:srgbClr val="B435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 spc="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06134" y="1352840"/>
        <a:ext cx="918592" cy="787365"/>
      </dsp:txXfrm>
    </dsp:sp>
    <dsp:sp modelId="{A3161656-B9A5-4B1B-88DC-5E937AB6DF84}">
      <dsp:nvSpPr>
        <dsp:cNvPr id="0" name=""/>
        <dsp:cNvSpPr/>
      </dsp:nvSpPr>
      <dsp:spPr>
        <a:xfrm rot="19440000">
          <a:off x="1121005" y="1061380"/>
          <a:ext cx="250015" cy="381339"/>
        </a:xfrm>
        <a:prstGeom prst="rightArrow">
          <a:avLst>
            <a:gd name="adj1" fmla="val 60000"/>
            <a:gd name="adj2" fmla="val 50000"/>
          </a:avLst>
        </a:prstGeom>
        <a:solidFill>
          <a:srgbClr val="44546A">
            <a:lumMod val="60000"/>
            <a:lumOff val="40000"/>
          </a:srgbClr>
        </a:solidFill>
        <a:ln>
          <a:solidFill>
            <a:srgbClr val="44546A">
              <a:lumMod val="60000"/>
              <a:lumOff val="40000"/>
            </a:srgb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128167" y="1159691"/>
        <a:ext cx="175011" cy="2288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AF59C-F757-4B02-AF5F-E4A9DAFCC581}">
      <dsp:nvSpPr>
        <dsp:cNvPr id="0" name=""/>
        <dsp:cNvSpPr/>
      </dsp:nvSpPr>
      <dsp:spPr>
        <a:xfrm>
          <a:off x="1145287" y="1387428"/>
          <a:ext cx="1399796" cy="1399796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Memperkuat</a:t>
          </a:r>
          <a:r>
            <a:rPr lang="en-US" sz="1200" kern="1200" dirty="0"/>
            <a:t> PI, </a:t>
          </a:r>
          <a:r>
            <a:rPr lang="en-US" sz="1200" kern="1200" dirty="0" err="1"/>
            <a:t>Manrisk</a:t>
          </a:r>
          <a:r>
            <a:rPr lang="en-US" sz="1200" kern="1200" dirty="0"/>
            <a:t> dan Tata Kelola</a:t>
          </a:r>
          <a:endParaRPr lang="en-ID" sz="1200" kern="1200" dirty="0"/>
        </a:p>
      </dsp:txBody>
      <dsp:txXfrm>
        <a:off x="1426708" y="1715324"/>
        <a:ext cx="836954" cy="719524"/>
      </dsp:txXfrm>
    </dsp:sp>
    <dsp:sp modelId="{DC7771CD-75F9-4F6D-8BAD-B06EA1F52CA7}">
      <dsp:nvSpPr>
        <dsp:cNvPr id="0" name=""/>
        <dsp:cNvSpPr/>
      </dsp:nvSpPr>
      <dsp:spPr>
        <a:xfrm>
          <a:off x="330860" y="1056567"/>
          <a:ext cx="1018033" cy="101803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Integrasi Pengendalian fraud di organisasi</a:t>
          </a:r>
          <a:endParaRPr lang="en-ID" sz="700" kern="1200"/>
        </a:p>
      </dsp:txBody>
      <dsp:txXfrm>
        <a:off x="587153" y="1314409"/>
        <a:ext cx="505447" cy="502349"/>
      </dsp:txXfrm>
    </dsp:sp>
    <dsp:sp modelId="{908B6841-5040-45EC-AECE-C7B2317BB75B}">
      <dsp:nvSpPr>
        <dsp:cNvPr id="0" name=""/>
        <dsp:cNvSpPr/>
      </dsp:nvSpPr>
      <dsp:spPr>
        <a:xfrm rot="20700000">
          <a:off x="901063" y="354228"/>
          <a:ext cx="997465" cy="99746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Komitmen Top Management (Perma 13 2016)</a:t>
          </a:r>
          <a:endParaRPr lang="en-ID" sz="700" kern="1200"/>
        </a:p>
      </dsp:txBody>
      <dsp:txXfrm rot="-20700000">
        <a:off x="1119836" y="573001"/>
        <a:ext cx="559918" cy="559918"/>
      </dsp:txXfrm>
    </dsp:sp>
    <dsp:sp modelId="{A8656D95-B79C-480B-9C16-F4E876E2A3BA}">
      <dsp:nvSpPr>
        <dsp:cNvPr id="0" name=""/>
        <dsp:cNvSpPr/>
      </dsp:nvSpPr>
      <dsp:spPr>
        <a:xfrm>
          <a:off x="862427" y="1136038"/>
          <a:ext cx="1791739" cy="1791739"/>
        </a:xfrm>
        <a:prstGeom prst="circularArrow">
          <a:avLst>
            <a:gd name="adj1" fmla="val 4688"/>
            <a:gd name="adj2" fmla="val 299029"/>
            <a:gd name="adj3" fmla="val 2457027"/>
            <a:gd name="adj4" fmla="val 15995125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D1C14-B1DC-4424-8F5A-BA09941515D8}">
      <dsp:nvSpPr>
        <dsp:cNvPr id="0" name=""/>
        <dsp:cNvSpPr/>
      </dsp:nvSpPr>
      <dsp:spPr>
        <a:xfrm>
          <a:off x="150569" y="838393"/>
          <a:ext cx="1301810" cy="130181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430A7F-8481-44C3-8E32-9ABDD4BC8382}">
      <dsp:nvSpPr>
        <dsp:cNvPr id="0" name=""/>
        <dsp:cNvSpPr/>
      </dsp:nvSpPr>
      <dsp:spPr>
        <a:xfrm>
          <a:off x="795612" y="90090"/>
          <a:ext cx="1403613" cy="140361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B403D-CDE1-4B82-BDDC-E9712F14C6F1}">
      <dsp:nvSpPr>
        <dsp:cNvPr id="0" name=""/>
        <dsp:cNvSpPr/>
      </dsp:nvSpPr>
      <dsp:spPr>
        <a:xfrm rot="16200000">
          <a:off x="178058" y="-178058"/>
          <a:ext cx="1007695" cy="1363812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Bahnschrift Light" panose="020B0502040204020203" pitchFamily="34" charset="0"/>
            </a:rPr>
            <a:t>Efektifitas dan Efisiensi</a:t>
          </a:r>
          <a:endParaRPr lang="en-ID" sz="1400" b="1" kern="1200">
            <a:latin typeface="Bahnschrift Light" panose="020B0502040204020203" pitchFamily="34" charset="0"/>
          </a:endParaRPr>
        </a:p>
      </dsp:txBody>
      <dsp:txXfrm rot="5400000">
        <a:off x="0" y="0"/>
        <a:ext cx="1363812" cy="755771"/>
      </dsp:txXfrm>
    </dsp:sp>
    <dsp:sp modelId="{A6A8F7D2-C2A8-4AD4-A886-27A7E828E2CF}">
      <dsp:nvSpPr>
        <dsp:cNvPr id="0" name=""/>
        <dsp:cNvSpPr/>
      </dsp:nvSpPr>
      <dsp:spPr>
        <a:xfrm>
          <a:off x="1363812" y="0"/>
          <a:ext cx="1363812" cy="1007695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Bahnschrift Light" panose="020B0502040204020203" pitchFamily="34" charset="0"/>
            </a:rPr>
            <a:t>Keandalan Laporan Keuangan</a:t>
          </a:r>
          <a:endParaRPr lang="en-ID" sz="1400" b="1" kern="1200">
            <a:latin typeface="Bahnschrift Light" panose="020B0502040204020203" pitchFamily="34" charset="0"/>
          </a:endParaRPr>
        </a:p>
      </dsp:txBody>
      <dsp:txXfrm>
        <a:off x="1363812" y="0"/>
        <a:ext cx="1363812" cy="755771"/>
      </dsp:txXfrm>
    </dsp:sp>
    <dsp:sp modelId="{420122E3-ABD0-4603-A79B-17F3B753ECEB}">
      <dsp:nvSpPr>
        <dsp:cNvPr id="0" name=""/>
        <dsp:cNvSpPr/>
      </dsp:nvSpPr>
      <dsp:spPr>
        <a:xfrm rot="10800000">
          <a:off x="0" y="1007695"/>
          <a:ext cx="1363812" cy="1007695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solidFill>
                <a:schemeClr val="tx1"/>
              </a:solidFill>
              <a:latin typeface="Bahnschrift Light" panose="020B0502040204020203" pitchFamily="34" charset="0"/>
            </a:rPr>
            <a:t>Pengamanan</a:t>
          </a:r>
          <a:r>
            <a:rPr lang="en-US" sz="1400" b="1" kern="1200" dirty="0">
              <a:solidFill>
                <a:schemeClr val="tx1"/>
              </a:solidFill>
              <a:latin typeface="Bahnschrift Light" panose="020B0502040204020203" pitchFamily="34" charset="0"/>
            </a:rPr>
            <a:t> </a:t>
          </a:r>
          <a:r>
            <a:rPr lang="en-US" sz="1400" b="1" kern="1200" dirty="0" err="1">
              <a:solidFill>
                <a:schemeClr val="tx1"/>
              </a:solidFill>
              <a:latin typeface="Bahnschrift Light" panose="020B0502040204020203" pitchFamily="34" charset="0"/>
            </a:rPr>
            <a:t>Aset</a:t>
          </a:r>
          <a:r>
            <a:rPr lang="en-US" sz="1400" b="1" kern="1200" dirty="0">
              <a:solidFill>
                <a:schemeClr val="tx1"/>
              </a:solidFill>
              <a:latin typeface="Bahnschrift Light" panose="020B0502040204020203" pitchFamily="34" charset="0"/>
            </a:rPr>
            <a:t> </a:t>
          </a:r>
          <a:r>
            <a:rPr lang="en-US" sz="1200" b="1" kern="1200" dirty="0">
              <a:solidFill>
                <a:schemeClr val="tx1"/>
              </a:solidFill>
              <a:latin typeface="Bahnschrift Light" panose="020B0502040204020203" pitchFamily="34" charset="0"/>
            </a:rPr>
            <a:t>Negara/Daerah</a:t>
          </a:r>
          <a:endParaRPr lang="en-ID" sz="1200" b="1" kern="1200" dirty="0">
            <a:solidFill>
              <a:schemeClr val="tx1"/>
            </a:solidFill>
            <a:latin typeface="Bahnschrift Light" panose="020B0502040204020203" pitchFamily="34" charset="0"/>
          </a:endParaRPr>
        </a:p>
      </dsp:txBody>
      <dsp:txXfrm rot="10800000">
        <a:off x="0" y="1259619"/>
        <a:ext cx="1363812" cy="755771"/>
      </dsp:txXfrm>
    </dsp:sp>
    <dsp:sp modelId="{A5E2CEBA-722F-4C32-8C16-019A2942A8B5}">
      <dsp:nvSpPr>
        <dsp:cNvPr id="0" name=""/>
        <dsp:cNvSpPr/>
      </dsp:nvSpPr>
      <dsp:spPr>
        <a:xfrm rot="5400000">
          <a:off x="1541871" y="829637"/>
          <a:ext cx="1007695" cy="1363812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Bahnschrift Light" panose="020B0502040204020203" pitchFamily="34" charset="0"/>
            </a:rPr>
            <a:t>Ketaatan terhadap Peraturan</a:t>
          </a:r>
          <a:endParaRPr lang="en-ID" sz="1400" b="1" kern="1200">
            <a:latin typeface="Bahnschrift Light" panose="020B0502040204020203" pitchFamily="34" charset="0"/>
          </a:endParaRPr>
        </a:p>
      </dsp:txBody>
      <dsp:txXfrm rot="-5400000">
        <a:off x="1363812" y="1259618"/>
        <a:ext cx="1363812" cy="755771"/>
      </dsp:txXfrm>
    </dsp:sp>
    <dsp:sp modelId="{296B638E-2952-4F97-8489-0F046EB6F675}">
      <dsp:nvSpPr>
        <dsp:cNvPr id="0" name=""/>
        <dsp:cNvSpPr/>
      </dsp:nvSpPr>
      <dsp:spPr>
        <a:xfrm>
          <a:off x="789362" y="655682"/>
          <a:ext cx="1148900" cy="704026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rgbClr val="FF0000"/>
              </a:solidFill>
              <a:latin typeface="Arial Black" panose="020B0A04020102020204" pitchFamily="34" charset="0"/>
            </a:rPr>
            <a:t>Tujuan</a:t>
          </a:r>
          <a:r>
            <a:rPr lang="en-US" sz="1400" kern="1200" dirty="0">
              <a:solidFill>
                <a:srgbClr val="FF0000"/>
              </a:solidFill>
              <a:latin typeface="Arial Black" panose="020B0A04020102020204" pitchFamily="34" charset="0"/>
            </a:rPr>
            <a:t> SPIP</a:t>
          </a:r>
          <a:endParaRPr lang="en-ID" sz="1400" kern="1200" dirty="0">
            <a:solidFill>
              <a:srgbClr val="FF0000"/>
            </a:solidFill>
            <a:latin typeface="Arial Black" panose="020B0A04020102020204" pitchFamily="34" charset="0"/>
          </a:endParaRPr>
        </a:p>
      </dsp:txBody>
      <dsp:txXfrm>
        <a:off x="823730" y="690050"/>
        <a:ext cx="1080164" cy="635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90E0E-BEA5-4F63-B195-D37B5A1CD0F8}" type="datetimeFigureOut">
              <a:rPr lang="en-ID" smtClean="0"/>
              <a:t>07/11/2022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1FE92-D42C-4B0C-BC55-E523D507BFE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02133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 International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tahun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2020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merilis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Indeks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Persepsi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Korupsi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(IPK),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termasuk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diantaranya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Indonesia.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IPK Indonesia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Tahun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2019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mengalami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kenaikan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menjadi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sebesar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40, dan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masuk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ranking 85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180 negara.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naik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tahun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2018 yang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berada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38.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meskipun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secara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mengalami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kenaikan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namun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peringkat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Indonesia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masih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jauh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tertinggal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disbanding negara-negara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tetangga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seperti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Malaysia dan Singapura.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Indikator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kedua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IPAK yang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dibuat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oleh Badan Pusat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Statistik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setiap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tahun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IPAK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membandingkan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antara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persepsi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responden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pengalaman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responden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pelayanan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public.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Berdasarkan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indeks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tersebut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secara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juga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mengalami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kenaikan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namun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masih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terdapat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“gap”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dimana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secara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persepsi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masyarakat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Indonesia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sebenarnya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sudah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memiliki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komitmen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anti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korupsi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namun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ketika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berbicara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lapangan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masih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banyak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masyarakaty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permisif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bakan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partisipatif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praktik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korupsi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Contoh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sederhananya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pelayanan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umum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semisal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pembuatan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SIM,KTP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dsb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33DA-0A84-47F8-B568-67D7E30376C5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233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Pasal</a:t>
            </a:r>
            <a:r>
              <a:rPr lang="en-US" dirty="0"/>
              <a:t> 47 </a:t>
            </a:r>
            <a:r>
              <a:rPr lang="en-US" dirty="0" err="1"/>
              <a:t>ayat</a:t>
            </a:r>
            <a:r>
              <a:rPr lang="en-US" dirty="0"/>
              <a:t> 1 PP 60/2008 </a:t>
            </a:r>
            <a:r>
              <a:rPr lang="en-US" dirty="0" err="1"/>
              <a:t>tmewajibkan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K/L/P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menyelenggarakan</a:t>
            </a:r>
            <a:r>
              <a:rPr lang="en-US" dirty="0"/>
              <a:t>  SPIP . </a:t>
            </a:r>
            <a:r>
              <a:rPr lang="en-US" dirty="0" err="1"/>
              <a:t>Psl</a:t>
            </a:r>
            <a:r>
              <a:rPr lang="en-US" dirty="0"/>
              <a:t> 59 </a:t>
            </a:r>
            <a:r>
              <a:rPr lang="en-US" dirty="0" err="1"/>
              <a:t>ayat</a:t>
            </a:r>
            <a:r>
              <a:rPr lang="en-US" dirty="0"/>
              <a:t> 2, BPKP </a:t>
            </a:r>
            <a:r>
              <a:rPr lang="en-US" dirty="0" err="1"/>
              <a:t>memiliki</a:t>
            </a:r>
            <a:r>
              <a:rPr lang="en-US" dirty="0"/>
              <a:t> mandate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pembinaan</a:t>
            </a:r>
            <a:r>
              <a:rPr lang="en-US" dirty="0"/>
              <a:t> SPIP </a:t>
            </a:r>
            <a:r>
              <a:rPr lang="en-US" dirty="0" err="1"/>
              <a:t>muli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pengenalan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, </a:t>
            </a:r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pedoman</a:t>
            </a:r>
            <a:r>
              <a:rPr lang="en-US" dirty="0"/>
              <a:t> </a:t>
            </a:r>
            <a:r>
              <a:rPr lang="en-US" dirty="0" err="1"/>
              <a:t>penyelengg</a:t>
            </a:r>
            <a:r>
              <a:rPr lang="en-US" dirty="0"/>
              <a:t>, </a:t>
            </a:r>
            <a:r>
              <a:rPr lang="en-US" dirty="0" err="1"/>
              <a:t>pengukuran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10731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8:notes"/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3235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864444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1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60B2D8-3756-4781-A8DD-692C3F895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24994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5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EDA9EB-20CE-4EA1-9720-40FBEB456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96459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6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033509-FE6E-46FC-85C8-B777FBA2F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40744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en-US" noProof="0"/>
              <a:t>I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8135" y="1219200"/>
            <a:ext cx="7232465" cy="903638"/>
          </a:xfrm>
        </p:spPr>
        <p:txBody>
          <a:bodyPr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3388887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074536" y="3124200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49255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75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4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584131" y="-142449"/>
            <a:ext cx="1218268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4200" y="0"/>
            <a:ext cx="9067800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66700"/>
            <a:ext cx="5105400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3450" y="762000"/>
            <a:ext cx="4381500" cy="342900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314325" y="49530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10224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57300" y="1447800"/>
            <a:ext cx="4114800" cy="396240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5100" y="409575"/>
            <a:ext cx="12192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5100" y="6076950"/>
            <a:ext cx="12192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50385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0BF15-C3F2-4CAC-9D4A-6766C3C320D3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AF14-8A5D-414B-8B59-E99347C5E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8633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 Keyword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角丸四角形 37"/>
          <p:cNvSpPr/>
          <p:nvPr userDrawn="1"/>
        </p:nvSpPr>
        <p:spPr>
          <a:xfrm>
            <a:off x="831177" y="5275017"/>
            <a:ext cx="10530543" cy="726909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7" name="角丸四角形 36"/>
          <p:cNvSpPr/>
          <p:nvPr userDrawn="1"/>
        </p:nvSpPr>
        <p:spPr>
          <a:xfrm>
            <a:off x="831177" y="4364762"/>
            <a:ext cx="10530543" cy="726909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6" name="角丸四角形 35"/>
          <p:cNvSpPr/>
          <p:nvPr userDrawn="1"/>
        </p:nvSpPr>
        <p:spPr>
          <a:xfrm>
            <a:off x="831177" y="1633998"/>
            <a:ext cx="10530543" cy="726909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5" name="角丸四角形 34"/>
          <p:cNvSpPr/>
          <p:nvPr userDrawn="1"/>
        </p:nvSpPr>
        <p:spPr>
          <a:xfrm>
            <a:off x="831177" y="2544253"/>
            <a:ext cx="10530543" cy="726909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3" name="角丸四角形 32"/>
          <p:cNvSpPr/>
          <p:nvPr userDrawn="1"/>
        </p:nvSpPr>
        <p:spPr>
          <a:xfrm>
            <a:off x="831177" y="3454507"/>
            <a:ext cx="10530543" cy="726909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0705880" y="1721621"/>
            <a:ext cx="552048" cy="552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00">
              <a:solidFill>
                <a:schemeClr val="accent6"/>
              </a:solidFill>
            </a:endParaRPr>
          </a:p>
        </p:txBody>
      </p:sp>
      <p:sp>
        <p:nvSpPr>
          <p:cNvPr id="44" name="円/楕円 43"/>
          <p:cNvSpPr/>
          <p:nvPr userDrawn="1"/>
        </p:nvSpPr>
        <p:spPr>
          <a:xfrm>
            <a:off x="10705880" y="2631537"/>
            <a:ext cx="552048" cy="55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00">
              <a:solidFill>
                <a:schemeClr val="accent6"/>
              </a:solidFill>
            </a:endParaRPr>
          </a:p>
        </p:txBody>
      </p:sp>
      <p:sp>
        <p:nvSpPr>
          <p:cNvPr id="45" name="円/楕円 44"/>
          <p:cNvSpPr/>
          <p:nvPr userDrawn="1"/>
        </p:nvSpPr>
        <p:spPr>
          <a:xfrm>
            <a:off x="10705880" y="3541791"/>
            <a:ext cx="552048" cy="552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00">
              <a:solidFill>
                <a:schemeClr val="accent6"/>
              </a:solidFill>
            </a:endParaRPr>
          </a:p>
        </p:txBody>
      </p:sp>
      <p:sp>
        <p:nvSpPr>
          <p:cNvPr id="46" name="円/楕円 45"/>
          <p:cNvSpPr/>
          <p:nvPr userDrawn="1"/>
        </p:nvSpPr>
        <p:spPr>
          <a:xfrm>
            <a:off x="10705880" y="4452385"/>
            <a:ext cx="552048" cy="552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00">
              <a:solidFill>
                <a:schemeClr val="accent4"/>
              </a:solidFill>
            </a:endParaRPr>
          </a:p>
        </p:txBody>
      </p:sp>
      <p:sp>
        <p:nvSpPr>
          <p:cNvPr id="47" name="円/楕円 46"/>
          <p:cNvSpPr/>
          <p:nvPr userDrawn="1"/>
        </p:nvSpPr>
        <p:spPr>
          <a:xfrm>
            <a:off x="10705880" y="5362641"/>
            <a:ext cx="552048" cy="552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00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0" y="1028735"/>
            <a:ext cx="9553891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4"/>
            <a:ext cx="2160428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615537" y="1637991"/>
            <a:ext cx="5997967" cy="718922"/>
          </a:xfrm>
        </p:spPr>
        <p:txBody>
          <a:bodyPr anchor="ctr">
            <a:norm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615537" y="2548246"/>
            <a:ext cx="5997967" cy="718922"/>
          </a:xfrm>
        </p:spPr>
        <p:txBody>
          <a:bodyPr anchor="ctr">
            <a:norm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4615537" y="3458500"/>
            <a:ext cx="5997967" cy="718922"/>
          </a:xfrm>
        </p:spPr>
        <p:txBody>
          <a:bodyPr anchor="ctr">
            <a:norm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615537" y="4368755"/>
            <a:ext cx="5997967" cy="718922"/>
          </a:xfrm>
        </p:spPr>
        <p:txBody>
          <a:bodyPr anchor="ctr">
            <a:norm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615537" y="5279010"/>
            <a:ext cx="5997967" cy="718922"/>
          </a:xfrm>
        </p:spPr>
        <p:txBody>
          <a:bodyPr anchor="ctr">
            <a:norm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角丸四角形 18"/>
          <p:cNvSpPr/>
          <p:nvPr userDrawn="1"/>
        </p:nvSpPr>
        <p:spPr>
          <a:xfrm>
            <a:off x="923547" y="1721284"/>
            <a:ext cx="3408340" cy="55233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0" name="角丸四角形 19"/>
          <p:cNvSpPr/>
          <p:nvPr userDrawn="1"/>
        </p:nvSpPr>
        <p:spPr>
          <a:xfrm>
            <a:off x="923547" y="2631538"/>
            <a:ext cx="3408340" cy="55233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1" name="角丸四角形 20"/>
          <p:cNvSpPr/>
          <p:nvPr userDrawn="1"/>
        </p:nvSpPr>
        <p:spPr>
          <a:xfrm>
            <a:off x="923547" y="5362303"/>
            <a:ext cx="3408340" cy="55233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3" name="角丸四角形 22"/>
          <p:cNvSpPr/>
          <p:nvPr userDrawn="1"/>
        </p:nvSpPr>
        <p:spPr>
          <a:xfrm>
            <a:off x="923547" y="3541793"/>
            <a:ext cx="3408340" cy="55233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5" name="角丸四角形 24"/>
          <p:cNvSpPr/>
          <p:nvPr userDrawn="1"/>
        </p:nvSpPr>
        <p:spPr>
          <a:xfrm>
            <a:off x="923547" y="4452048"/>
            <a:ext cx="3408340" cy="55233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120532" y="1815609"/>
            <a:ext cx="3014368" cy="363689"/>
          </a:xfrm>
        </p:spPr>
        <p:txBody>
          <a:bodyPr anchor="ctr">
            <a:noAutofit/>
          </a:bodyPr>
          <a:lstStyle>
            <a:lvl1pPr algn="ctr">
              <a:defRPr sz="14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120532" y="5456628"/>
            <a:ext cx="3014368" cy="363689"/>
          </a:xfrm>
        </p:spPr>
        <p:txBody>
          <a:bodyPr anchor="ctr">
            <a:noAutofit/>
          </a:bodyPr>
          <a:lstStyle>
            <a:lvl1pPr algn="ctr">
              <a:defRPr sz="14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120532" y="2725863"/>
            <a:ext cx="3014368" cy="363689"/>
          </a:xfrm>
        </p:spPr>
        <p:txBody>
          <a:bodyPr anchor="ctr">
            <a:noAutofit/>
          </a:bodyPr>
          <a:lstStyle>
            <a:lvl1pPr algn="ctr">
              <a:defRPr sz="14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120532" y="3636117"/>
            <a:ext cx="3014368" cy="363689"/>
          </a:xfrm>
        </p:spPr>
        <p:txBody>
          <a:bodyPr anchor="ctr">
            <a:noAutofit/>
          </a:bodyPr>
          <a:lstStyle>
            <a:lvl1pPr algn="ctr">
              <a:defRPr sz="14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120532" y="4546372"/>
            <a:ext cx="3014368" cy="363689"/>
          </a:xfrm>
        </p:spPr>
        <p:txBody>
          <a:bodyPr anchor="ctr">
            <a:noAutofit/>
          </a:bodyPr>
          <a:lstStyle>
            <a:lvl1pPr algn="ctr">
              <a:defRPr sz="14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0564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A4F0DD-6032-4F19-B9F3-AB74ABC7D6A8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958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A4F0DD-6032-4F19-B9F3-AB74ABC7D6A8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38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A4F0DD-6032-4F19-B9F3-AB74ABC7D6A8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577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A4F0DD-6032-4F19-B9F3-AB74ABC7D6A8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941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A4F0DD-6032-4F19-B9F3-AB74ABC7D6A8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103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A4F0DD-6032-4F19-B9F3-AB74ABC7D6A8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569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A4F0DD-6032-4F19-B9F3-AB74ABC7D6A8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278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A4F0DD-6032-4F19-B9F3-AB74ABC7D6A8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752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A4F0DD-6032-4F19-B9F3-AB74ABC7D6A8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261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48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A4F0DD-6032-4F19-B9F3-AB74ABC7D6A8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855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A4F0DD-6032-4F19-B9F3-AB74ABC7D6A8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046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17E40D-B216-4710-BD18-207E86DC4C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33" y="-299340"/>
            <a:ext cx="11391334" cy="745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51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1411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paint_transparent1.png"/>
          <p:cNvPicPr preferRelativeResize="0"/>
          <p:nvPr/>
        </p:nvPicPr>
        <p:blipFill rotWithShape="1">
          <a:blip r:embed="rId2" cstate="print"/>
          <a:srcRect l="55211"/>
          <a:stretch>
            <a:fillRect/>
          </a:stretch>
        </p:blipFill>
        <p:spPr>
          <a:xfrm>
            <a:off x="2" y="0"/>
            <a:ext cx="54609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277500" y="4382967"/>
            <a:ext cx="70004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 panose="020F0502020204030203"/>
              <a:buNone/>
              <a:defRPr sz="6667">
                <a:solidFill>
                  <a:srgbClr val="FFFFFF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 panose="020F0502020204030203"/>
              <a:buNone/>
              <a:defRPr sz="6667">
                <a:solidFill>
                  <a:srgbClr val="FFFFFF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 panose="020F0502020204030203"/>
              <a:buNone/>
              <a:defRPr sz="6667">
                <a:solidFill>
                  <a:srgbClr val="FFFFFF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 panose="020F0502020204030203"/>
              <a:buNone/>
              <a:defRPr sz="6667">
                <a:solidFill>
                  <a:srgbClr val="FFFFFF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 panose="020F0502020204030203"/>
              <a:buNone/>
              <a:defRPr sz="6667">
                <a:solidFill>
                  <a:srgbClr val="FFFFFF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 panose="020F0502020204030203"/>
              <a:buNone/>
              <a:defRPr sz="6667">
                <a:solidFill>
                  <a:srgbClr val="FFFFFF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 panose="020F0502020204030203"/>
              <a:buNone/>
              <a:defRPr sz="6667">
                <a:solidFill>
                  <a:srgbClr val="FFFFFF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 panose="020F0502020204030203"/>
              <a:buNone/>
              <a:defRPr sz="6667">
                <a:solidFill>
                  <a:srgbClr val="FFFFFF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 panose="020F0502020204030203"/>
              <a:buNone/>
              <a:defRPr sz="6667">
                <a:solidFill>
                  <a:srgbClr val="FFFFFF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3298525"/>
      </p:ext>
    </p:extLst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84BD1-9A06-4D6E-831D-1A16E1BE31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63D93-167D-439B-8478-EA5F8580E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48D64-AAC5-494C-AB90-84F81A391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2B1C1-3AB5-4F1A-8CB1-163FC0B0C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125DB-4492-4BCE-BA79-052F6D7DC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4F0DD-6032-4F19-B9F3-AB74ABC7D6A8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7243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178430"/>
            <a:ext cx="11157819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1" y="455087"/>
            <a:ext cx="11157819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2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77952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D9F0EF-6FA8-4922-B5AE-55C563415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C49D0F-50FF-4F1E-9B89-D150A96ECD3D}" type="datetimeFigureOut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07/11/2022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E7D99E-2028-4998-A2F8-78CC20635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A5BCF-CB2D-48E4-9CDD-1FF50F0D3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5DD1E3-D33D-4EAC-A3AA-30742708C099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694176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5B29-8DF5-4618-B663-8F12E68D85A2}" type="datetimeFigureOut">
              <a:rPr lang="en-ID" smtClean="0"/>
              <a:t>07/11/2022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836E-601E-4428-BD25-78817F6A47F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029497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2561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6132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41668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955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43903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1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1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2825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14272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48146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1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22089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1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23544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36309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8835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77063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456D1-852A-4A60-8F65-668E79ADC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19A444-40F1-453D-BA35-A7984F960F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67AD8-2C12-4FC6-883C-66979ED7E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011AF-0EFB-42B5-86F0-0ED6F2A55FE2}" type="datetimeFigureOut">
              <a:rPr lang="en-ID" smtClean="0"/>
              <a:t>07/11/2022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C4F9C-4DD8-41AD-8643-EEB8DE254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19868-3338-4DD5-957A-3D98A3C63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445B-8E5A-4B61-B8CC-6E08157B25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213038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31EC1-F24F-4551-B341-42B75C8BA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DDB81-6E47-43D6-A066-0EBE21952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D08B4-1738-4AD8-B609-904A368E3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011AF-0EFB-42B5-86F0-0ED6F2A55FE2}" type="datetimeFigureOut">
              <a:rPr lang="en-ID" smtClean="0"/>
              <a:t>07/11/2022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3C164-7960-4766-9D75-96D2D37D6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1FBD0-C065-4432-844C-4DE98C7EF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445B-8E5A-4B61-B8CC-6E08157B25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189902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3D29E-4F8F-4C66-8E7C-F73029BE9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A4285-1BF3-44C6-8B07-DEACC1148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A0E32-2B9C-4EDE-A72D-95587953E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011AF-0EFB-42B5-86F0-0ED6F2A55FE2}" type="datetimeFigureOut">
              <a:rPr lang="en-ID" smtClean="0"/>
              <a:t>07/11/2022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CDB97-C6F2-45CA-B266-22C4FA22B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F8041-2F49-4120-9528-1CD7E8FE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445B-8E5A-4B61-B8CC-6E08157B25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268023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AAC8A-57F1-43A6-B1D9-FE7F3AE44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EEEF9-9123-49F2-845D-1722ACFAE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49BB90-FA9F-49E1-9759-DDA56CD60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C57D1C-A36B-488D-AD5B-4C624C6DF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011AF-0EFB-42B5-86F0-0ED6F2A55FE2}" type="datetimeFigureOut">
              <a:rPr lang="en-ID" smtClean="0"/>
              <a:t>07/11/2022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F0123-AC8C-482A-8621-3CFBD24B6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430FFE-7230-4D18-811F-A6EF9BBE0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445B-8E5A-4B61-B8CC-6E08157B25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284822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F35FE-5A1E-4C88-A580-69C1B0D55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6CE95F-103B-42EC-8E9E-A2F53958F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21E7BC-BB28-43E0-A190-9296E3C2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B22DAC-2096-45B9-989F-35A0303F81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58FC39-4A4B-46D4-A992-F0595D19B1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C1CA61-77FC-460E-A98D-690DC8181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011AF-0EFB-42B5-86F0-0ED6F2A55FE2}" type="datetimeFigureOut">
              <a:rPr lang="en-ID" smtClean="0"/>
              <a:t>07/11/2022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8F12AB-791B-47F7-AA6F-E25A95C1D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43FDFE-2DE5-428F-B62A-680E4B0EC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445B-8E5A-4B61-B8CC-6E08157B25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038692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8401C-6DFB-4F8E-A558-CAEEEFF8B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2DDF9D-AC77-428B-903F-508CC5A3D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011AF-0EFB-42B5-86F0-0ED6F2A55FE2}" type="datetimeFigureOut">
              <a:rPr lang="en-ID" smtClean="0"/>
              <a:t>07/11/2022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AAF74-0D89-4A7A-8ADA-84A45EBAB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8E9DEB-F71F-4AFB-A9FE-373297720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445B-8E5A-4B61-B8CC-6E08157B25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998359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5C2F47-D99E-4C3E-B352-8052617BD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011AF-0EFB-42B5-86F0-0ED6F2A55FE2}" type="datetimeFigureOut">
              <a:rPr lang="en-ID" smtClean="0"/>
              <a:t>07/11/2022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2D8D33-DC67-40DD-9169-600A025FF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B0F576-B061-40C4-8443-11992EC89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445B-8E5A-4B61-B8CC-6E08157B25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35941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A87B5-7B64-4D09-AA8F-5490D8308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C61A4-1D45-4B48-A1A3-831225C75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7897F-B098-4590-8DF2-10CF0078B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F6A9E-8AFD-4A03-9F11-EDCB5491D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011AF-0EFB-42B5-86F0-0ED6F2A55FE2}" type="datetimeFigureOut">
              <a:rPr lang="en-ID" smtClean="0"/>
              <a:t>07/11/2022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CAB807-1294-4DA9-A260-C7114822F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B5CB1-6274-4006-AD17-BF708C4C7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445B-8E5A-4B61-B8CC-6E08157B25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964047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601DB-A05F-40C5-8923-FCBAE46E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B81A4A-11B5-44AE-9B9F-4378AA664C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7E7A99-F185-4599-8F56-192566A74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3B5EDA-B648-4978-BB74-60E5E16AD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011AF-0EFB-42B5-86F0-0ED6F2A55FE2}" type="datetimeFigureOut">
              <a:rPr lang="en-ID" smtClean="0"/>
              <a:t>07/11/2022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0AD51E-DDE6-4BB7-B3A6-C243A8AF9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6EEED-BB36-4833-9DAF-180409DA6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445B-8E5A-4B61-B8CC-6E08157B25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320196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ADF54-C35E-464D-BFE6-35A0E5814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577F57-86BD-4B4D-AE05-B1B5CA408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CD554-A7C6-4F92-B5BD-394321FAD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011AF-0EFB-42B5-86F0-0ED6F2A55FE2}" type="datetimeFigureOut">
              <a:rPr lang="en-ID" smtClean="0"/>
              <a:t>07/11/2022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06CA3-6297-45C0-945A-5AD1B39A2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86AD9-2559-4023-863E-9FF67EDAA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445B-8E5A-4B61-B8CC-6E08157B25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5919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63786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AE7828-4624-47C9-AC12-29A596B2EC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BE091E-21DF-46A3-8A68-CEA860370C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EB9CE-A854-48B6-9C5F-0F82335B0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011AF-0EFB-42B5-86F0-0ED6F2A55FE2}" type="datetimeFigureOut">
              <a:rPr lang="en-ID" smtClean="0"/>
              <a:t>07/11/2022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DF481-ED39-4AA2-9D5C-061F14701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12A3E-8F35-4D39-95AD-87943EB30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445B-8E5A-4B61-B8CC-6E08157B25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409981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_Blue_Triangle patc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05BCA9F-FC20-461D-9118-7EC2AC28D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75958" y="0"/>
            <a:ext cx="9016043" cy="6858000"/>
          </a:xfrm>
          <a:custGeom>
            <a:avLst/>
            <a:gdLst>
              <a:gd name="connsiteX0" fmla="*/ 5153328 w 9016043"/>
              <a:gd name="connsiteY0" fmla="*/ 0 h 6858000"/>
              <a:gd name="connsiteX1" fmla="*/ 9016043 w 9016043"/>
              <a:gd name="connsiteY1" fmla="*/ 0 h 6858000"/>
              <a:gd name="connsiteX2" fmla="*/ 9016043 w 9016043"/>
              <a:gd name="connsiteY2" fmla="*/ 6858000 h 6858000"/>
              <a:gd name="connsiteX3" fmla="*/ 0 w 9016043"/>
              <a:gd name="connsiteY3" fmla="*/ 6858000 h 6858000"/>
              <a:gd name="connsiteX4" fmla="*/ 5153328 w 9016043"/>
              <a:gd name="connsiteY4" fmla="*/ 68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16043" h="6858000">
                <a:moveTo>
                  <a:pt x="5153328" y="0"/>
                </a:moveTo>
                <a:lnTo>
                  <a:pt x="9016043" y="0"/>
                </a:lnTo>
                <a:lnTo>
                  <a:pt x="9016043" y="6858000"/>
                </a:lnTo>
                <a:lnTo>
                  <a:pt x="0" y="6858000"/>
                </a:lnTo>
                <a:lnTo>
                  <a:pt x="5153328" y="6818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38201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en-US" noProof="0"/>
              <a:t>I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8135" y="1219199"/>
            <a:ext cx="7232465" cy="2732439"/>
          </a:xfrm>
        </p:spPr>
        <p:txBody>
          <a:bodyPr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134" y="4069079"/>
            <a:ext cx="5022666" cy="1463040"/>
          </a:xfrm>
        </p:spPr>
        <p:txBody>
          <a:bodyPr lIns="91440" rIns="9144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0275431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en-US" noProof="0"/>
              <a:t>I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8135" y="1219199"/>
            <a:ext cx="7232465" cy="2732439"/>
          </a:xfrm>
        </p:spPr>
        <p:txBody>
          <a:bodyPr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134" y="4069079"/>
            <a:ext cx="5022666" cy="1463040"/>
          </a:xfrm>
        </p:spPr>
        <p:txBody>
          <a:bodyPr lIns="91440" rIns="9144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8787697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50D09E5B-B146-4D08-82EC-846DD89B0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462" y="0"/>
            <a:ext cx="9931338" cy="6823040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88940597-2E9A-4141-B2D0-C488487F1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400" y="0"/>
            <a:ext cx="50863" cy="6858000"/>
          </a:xfrm>
          <a:solidFill>
            <a:schemeClr val="accent2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0600" y="609600"/>
            <a:ext cx="7429500" cy="56388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905000"/>
            <a:ext cx="5864382" cy="2275238"/>
          </a:xfrm>
        </p:spPr>
        <p:txBody>
          <a:bodyPr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297679"/>
            <a:ext cx="4072586" cy="1463040"/>
          </a:xfrm>
        </p:spPr>
        <p:txBody>
          <a:bodyPr lIns="91440" rIns="9144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EA44EEDB-C599-41AA-9D84-D53811C28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896" y="0"/>
            <a:ext cx="63502" cy="6858000"/>
          </a:xfrm>
          <a:solidFill>
            <a:schemeClr val="accent2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FE574478-76DE-4613-8FBD-36B353081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391" y="0"/>
            <a:ext cx="63502" cy="6858000"/>
          </a:xfrm>
          <a:solidFill>
            <a:schemeClr val="accent2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9190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_Deep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074536" y="3124200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3809" y="1905000"/>
            <a:ext cx="5864382" cy="2275238"/>
          </a:xfrm>
        </p:spPr>
        <p:txBody>
          <a:bodyPr anchor="t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9707" y="4297679"/>
            <a:ext cx="4072586" cy="1463040"/>
          </a:xfrm>
        </p:spPr>
        <p:txBody>
          <a:bodyPr lIns="91440" rIns="9144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1418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3809" y="1905000"/>
            <a:ext cx="5864382" cy="2275238"/>
          </a:xfrm>
        </p:spPr>
        <p:txBody>
          <a:bodyPr anchor="t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9707" y="4297679"/>
            <a:ext cx="4072586" cy="1463040"/>
          </a:xfrm>
        </p:spPr>
        <p:txBody>
          <a:bodyPr lIns="91440" rIns="9144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065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584131" y="-142449"/>
            <a:ext cx="1218268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4200" y="0"/>
            <a:ext cx="9067800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66700"/>
            <a:ext cx="5105400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3450" y="762000"/>
            <a:ext cx="4381500" cy="342900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3450" y="4343400"/>
            <a:ext cx="4381500" cy="1355732"/>
          </a:xfrm>
        </p:spPr>
        <p:txBody>
          <a:bodyPr lIns="91440" rIns="9144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314325" y="49530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30104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1447800"/>
            <a:ext cx="4114800" cy="396240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7900" y="4495801"/>
            <a:ext cx="4876800" cy="60960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5100" y="409575"/>
            <a:ext cx="12192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5100" y="6076950"/>
            <a:ext cx="12192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59172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14478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288693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621E917-505B-493E-99EE-2E57CB332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99991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24684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Emphasis-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288693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1676400"/>
            <a:ext cx="10837333" cy="424732"/>
          </a:xfrm>
          <a:solidFill>
            <a:schemeClr val="accent1"/>
          </a:solidFill>
        </p:spPr>
        <p:txBody>
          <a:bodyPr wrap="square" lIns="640080" rIns="91440">
            <a:sp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8E95652-9528-4150-8049-C40C3BB1B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7719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288693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32328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11234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sea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2626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2533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17719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21473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28158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Blue_Triangle patc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05BCA9F-FC20-461D-9118-7EC2AC28D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75958" y="0"/>
            <a:ext cx="9016043" cy="6858000"/>
          </a:xfrm>
          <a:custGeom>
            <a:avLst/>
            <a:gdLst>
              <a:gd name="connsiteX0" fmla="*/ 5153328 w 9016043"/>
              <a:gd name="connsiteY0" fmla="*/ 0 h 6858000"/>
              <a:gd name="connsiteX1" fmla="*/ 9016043 w 9016043"/>
              <a:gd name="connsiteY1" fmla="*/ 0 h 6858000"/>
              <a:gd name="connsiteX2" fmla="*/ 9016043 w 9016043"/>
              <a:gd name="connsiteY2" fmla="*/ 6858000 h 6858000"/>
              <a:gd name="connsiteX3" fmla="*/ 0 w 9016043"/>
              <a:gd name="connsiteY3" fmla="*/ 6858000 h 6858000"/>
              <a:gd name="connsiteX4" fmla="*/ 5153328 w 9016043"/>
              <a:gd name="connsiteY4" fmla="*/ 68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16043" h="6858000">
                <a:moveTo>
                  <a:pt x="5153328" y="0"/>
                </a:moveTo>
                <a:lnTo>
                  <a:pt x="9016043" y="0"/>
                </a:lnTo>
                <a:lnTo>
                  <a:pt x="9016043" y="6858000"/>
                </a:lnTo>
                <a:lnTo>
                  <a:pt x="0" y="6858000"/>
                </a:lnTo>
                <a:lnTo>
                  <a:pt x="5153328" y="6818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4881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2667000"/>
            <a:ext cx="5775960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9399" y="2667000"/>
            <a:ext cx="5013959" cy="366077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F869F17-9BF3-4974-956D-0CBCD60BA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1684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69737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2667000"/>
            <a:ext cx="5775960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9399" y="2667000"/>
            <a:ext cx="5013959" cy="366077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654DBB0-1027-4E5D-B635-00F2F173A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94760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Image_Top shape whit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34001" y="112976"/>
            <a:ext cx="6858000" cy="6745024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E59725C5-1168-4A5F-B420-8E05620196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5238089" y="208890"/>
            <a:ext cx="6745024" cy="6553200"/>
          </a:xfrm>
          <a:gradFill flip="none" rotWithShape="1">
            <a:gsLst>
              <a:gs pos="0">
                <a:schemeClr val="bg1"/>
              </a:gs>
              <a:gs pos="82000">
                <a:schemeClr val="bg1">
                  <a:alpha val="0"/>
                </a:schemeClr>
              </a:gs>
            </a:gsLst>
            <a:lin ang="16200000" scaled="1"/>
            <a:tileRect/>
          </a:gra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2667000"/>
            <a:ext cx="5775960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532AFA8-ADE4-4C3E-AF0A-235C72499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02069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  <p15:guide id="3" pos="432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half horizontal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641" y="2667001"/>
            <a:ext cx="11094718" cy="1757126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709677"/>
            <a:ext cx="11094717" cy="1500876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232B29A-2701-4A73-83CF-09E0AB1B2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03735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half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641" y="2667001"/>
            <a:ext cx="5775959" cy="354355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53200" y="2667001"/>
            <a:ext cx="5090157" cy="3543552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A52166E-5DA9-4AA1-9355-E8DBFDD90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79513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Title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35623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617492"/>
            <a:ext cx="9890759" cy="1527048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9FF8476-DF8C-4276-8CF6-44BC91B88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47993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Title Two column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35623"/>
            <a:ext cx="111099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4617492"/>
            <a:ext cx="5212080" cy="1527048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446520" y="4617492"/>
            <a:ext cx="5212080" cy="1527048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C5AD12C-F7F6-431D-ABA4-F7E37CACE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18062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Image Title Two column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698" y="3735622"/>
            <a:ext cx="5013960" cy="2408917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38376498-C218-4EDB-8416-A59802EF2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00" y="1981199"/>
            <a:ext cx="4389542" cy="4163339"/>
          </a:xfrm>
          <a:solidFill>
            <a:schemeClr val="bg1"/>
          </a:solidFill>
          <a:ln w="28575">
            <a:solidFill>
              <a:schemeClr val="accent2"/>
            </a:solidFill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589520" y="2286000"/>
            <a:ext cx="3688080" cy="3581400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Important Content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EC81B64-070E-43F3-BCB5-833AB965D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3717925"/>
            <a:ext cx="914400" cy="93027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D5893EC-1256-429B-9581-379342C23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35454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Multiple images Title Two column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0" y="4176259"/>
            <a:ext cx="4343400" cy="1968280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96DE17A8-F4B7-4571-A6E8-FD28BA425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42834" y="1066801"/>
            <a:ext cx="3505199" cy="50777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9D9A0502-98A2-467D-BE1C-CE8391C73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191000" y="4343400"/>
            <a:ext cx="2743200" cy="18011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8298DB4E-3B92-4CA4-852A-9F647E721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91000" y="1066801"/>
            <a:ext cx="2743200" cy="312602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E528B4D-15E8-4161-96F7-75D0217AD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98300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67450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67066A-9B9E-468B-97C6-94BF615FA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AF7E6-6C19-4A41-BFA5-44C4F2A3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518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2429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C59837-0A86-4467-BB38-E2AC882F3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7779-E765-4EC2-825C-B8E41285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518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6141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710507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1801" y="1189969"/>
            <a:ext cx="4389542" cy="4677431"/>
          </a:xfrm>
          <a:solidFill>
            <a:schemeClr val="bg1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612321" y="1494770"/>
            <a:ext cx="3688080" cy="3915430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Important Content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E16EF6-8987-4193-B346-1BEA14401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2D4840-4EB5-4438-9A16-D0006A68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6413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9256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2269" y="1189969"/>
            <a:ext cx="4389542" cy="4677431"/>
          </a:xfrm>
          <a:solidFill>
            <a:schemeClr val="accent2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2789" y="1494770"/>
            <a:ext cx="3688080" cy="3915430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Important Content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AC89BA5-7D71-4838-92DC-A9DD44EC0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614DBA-0879-4C83-B4B4-EECB085A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441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5615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Content and half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021648"/>
            <a:ext cx="5090157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3429000"/>
            <a:ext cx="5090157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527803" y="4021648"/>
            <a:ext cx="5090157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27803" y="3429000"/>
            <a:ext cx="5090157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527803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94646A1-59D8-49D7-B0E1-B7771AB22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41071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ubtitle Content and half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021648"/>
            <a:ext cx="3474720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3429000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58640" y="4021648"/>
            <a:ext cx="3474720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8640" y="3429000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358640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F4C1E55C-86D8-4053-9865-59D5B4F8A35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8640" y="4021648"/>
            <a:ext cx="3474720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B68B60C-9D86-4961-A5CE-AB650CA336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68640" y="3429000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AFE200E7-D3F0-41C3-92B0-E09677035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168336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20633DF-6AFD-4B07-9AFD-09317A9CC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2241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con Content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0" y="2438400"/>
            <a:ext cx="5901458" cy="975260"/>
          </a:xfrm>
        </p:spPr>
        <p:txBody>
          <a:bodyPr lIns="91440" rIns="9144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713664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564258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62600" y="4391622"/>
            <a:ext cx="5901458" cy="975260"/>
          </a:xfrm>
        </p:spPr>
        <p:txBody>
          <a:bodyPr lIns="91440" rIns="9144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000" y="4666886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8944" y="4517480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42581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con Content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0" y="2423061"/>
            <a:ext cx="5901458" cy="1005939"/>
          </a:xfrm>
        </p:spPr>
        <p:txBody>
          <a:bodyPr lIns="91440" rIns="91440"/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713664"/>
            <a:ext cx="3810000" cy="424732"/>
          </a:xfrm>
          <a:noFill/>
        </p:spPr>
        <p:txBody>
          <a:bodyPr wrap="square" lIns="91440" rIns="91440" anchor="ctr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564258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62600" y="3556396"/>
            <a:ext cx="5901458" cy="1005939"/>
          </a:xfrm>
        </p:spPr>
        <p:txBody>
          <a:bodyPr lIns="91440" rIns="91440"/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000" y="3846999"/>
            <a:ext cx="3810000" cy="424732"/>
          </a:xfrm>
          <a:noFill/>
        </p:spPr>
        <p:txBody>
          <a:bodyPr wrap="square" lIns="91440" rIns="91440" anchor="ctr">
            <a:sp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8944" y="3697593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562600" y="4689732"/>
            <a:ext cx="5901458" cy="1005939"/>
          </a:xfrm>
        </p:spPr>
        <p:txBody>
          <a:bodyPr lIns="91440" rIns="91440"/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4000" y="4980335"/>
            <a:ext cx="3810000" cy="424732"/>
          </a:xfrm>
          <a:noFill/>
        </p:spPr>
        <p:txBody>
          <a:bodyPr wrap="square" lIns="91440" rIns="91440" anchor="ctr">
            <a:spAutoFit/>
          </a:bodyPr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48944" y="4830929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950736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ide patch Icon Content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51214" y="2035302"/>
            <a:ext cx="4312844" cy="914490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840" y="2280181"/>
            <a:ext cx="4937760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756426" y="1935993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071132" y="3576256"/>
            <a:ext cx="5392925" cy="914490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8640" y="3846999"/>
            <a:ext cx="4023360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774508" y="3502811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949699" y="5117210"/>
            <a:ext cx="6514359" cy="914490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8641" y="5362089"/>
            <a:ext cx="2956560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80392" y="5017901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9F57DF2-7AB9-4D3A-AADE-E93D5621B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47370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ide patc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018097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B9C406-BFD3-481F-9B48-3DCA3A330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751896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F3D50D-B3D8-4A41-84D8-4BE250D1B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485696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3401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 1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6321F101-EC7B-4128-A7FA-373AC507D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67200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 2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229667AF-39CB-43E6-8D30-A2DDF8365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01000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 3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5542992"/>
            <a:ext cx="364235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B4CA538-2AD9-458A-B582-2FBFEAF60C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7200" y="5542992"/>
            <a:ext cx="364235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857C263B-EA99-4350-84C0-08B9746AEC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0" y="5542992"/>
            <a:ext cx="364235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</p:spTree>
    <p:extLst>
      <p:ext uri="{BB962C8B-B14F-4D97-AF65-F5344CB8AC3E}">
        <p14:creationId xmlns:p14="http://schemas.microsoft.com/office/powerpoint/2010/main" val="3460567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751397" y="5027659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3902" y="2057402"/>
            <a:ext cx="2743197" cy="274319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1021" y="5307558"/>
            <a:ext cx="310895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FD9C5C0-2B13-4BD9-BA25-5F692DE9E8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021" y="5688559"/>
            <a:ext cx="3108959" cy="323629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71D9F8-CAE6-4680-A029-F96D0F1441FD}"/>
              </a:ext>
            </a:extLst>
          </p:cNvPr>
          <p:cNvCxnSpPr>
            <a:cxnSpLocks/>
          </p:cNvCxnSpPr>
          <p:nvPr userDrawn="1"/>
        </p:nvCxnSpPr>
        <p:spPr>
          <a:xfrm flipH="1">
            <a:off x="3907846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1598D0-210A-4FC8-9A7B-BFA0921CF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536511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606439E2-68F5-46DF-9799-ABBEBECFD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906013" y="2754546"/>
            <a:ext cx="3254399" cy="2828600"/>
            <a:chOff x="4431264" y="2199060"/>
            <a:chExt cx="3363136" cy="28286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95E9585-55FC-4C03-8122-DED9B077D9F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2403E01-A7A9-4801-84C2-A2B3D9B7F577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BDA24073-E1E8-43FF-B135-B2947B9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5426747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DAD1D946-AD65-4E2D-A739-D93BA1AC1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4408933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036FD13F-5CDF-4A6F-A890-1F23EA590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6458832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EA974DF-48E5-46E7-9453-8A47028BC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7036660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A85692E-DBD5-4FD7-95CA-849C10263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8665325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06422F5-A2F2-43D5-84EE-F875A28A7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34827" y="2754546"/>
            <a:ext cx="3254399" cy="2828600"/>
            <a:chOff x="4431264" y="2199060"/>
            <a:chExt cx="3363136" cy="2828600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BDD12EB-7EFD-4370-A7C6-9E57D6A7C6D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5D1AAC8-713E-418F-B7B4-27B58BDFD77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DEE070FD-95C9-4396-B429-69E1E14E3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555561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5A9E7D40-35C3-4F7D-AAB6-D4168037C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537747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13CB6343-C37E-4656-A566-EA9A3A1B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587646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847B0A6E-95FE-4876-8783-F2D69813E0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95850" y="2643605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4E9CD2A8-E96D-45CF-B252-F6F8267FF3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7415" y="4083115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1AE8BBFE-01C4-4028-9B89-8D3A005A4B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64282" y="5509983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49C15349-435A-457E-9835-D4345AD3ED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727786" y="2643605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06DC437D-C5F6-49FA-8BF0-932297827E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89351" y="4083115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9DB16E7F-EE86-4AF9-871B-5614FE2D44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696218" y="5509983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249098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60064" y="1981200"/>
            <a:ext cx="1523993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8864" y="2618469"/>
            <a:ext cx="3108959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8864" y="2999470"/>
            <a:ext cx="3108959" cy="323629"/>
          </a:xfrm>
          <a:noFill/>
        </p:spPr>
        <p:txBody>
          <a:bodyPr wrap="square" lIns="91440" rIns="9144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46423" y="665228"/>
            <a:ext cx="0" cy="740664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8112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20494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0494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400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49294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49294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44977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9044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59044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2595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8794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68794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066634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75905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905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2854719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23288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g Char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96641" y="1981200"/>
            <a:ext cx="1523993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5441" y="2618469"/>
            <a:ext cx="3108959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25441" y="2999470"/>
            <a:ext cx="3108959" cy="323629"/>
          </a:xfrm>
          <a:noFill/>
        </p:spPr>
        <p:txBody>
          <a:bodyPr wrap="square" lIns="91440" rIns="9144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-112012"/>
            <a:ext cx="0" cy="89611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527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8815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69127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0550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0550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5010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300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308140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7411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7411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0115251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24522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24522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969092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g Char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78095" y="1905000"/>
            <a:ext cx="1255400" cy="1255400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01136" y="2288331"/>
            <a:ext cx="3108959" cy="290097"/>
          </a:xfrm>
          <a:noFill/>
        </p:spPr>
        <p:txBody>
          <a:bodyPr wrap="square" lIns="91440" rIns="9144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01136" y="2566041"/>
            <a:ext cx="3108959" cy="221043"/>
          </a:xfrm>
          <a:noFill/>
        </p:spPr>
        <p:txBody>
          <a:bodyPr wrap="square" lIns="91440" rIns="9144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-670561"/>
            <a:ext cx="0" cy="89611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10984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29272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473699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0550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0550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65467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300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8353860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7411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7411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10160971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24522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24522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69BD202-1C38-47A5-8B06-0AADB78AA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2642433"/>
            <a:ext cx="0" cy="5564151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68CF0B9D-069C-46BA-9B77-7BDE114F3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292724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6EB5CB55-9BF0-4309-AA93-9540CDA1CE2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590800" y="5988389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184A6FF6-89E5-41B3-83AD-E1F1AC1C718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90800" y="6158401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65909E03-0C86-44C4-9260-484E8CF63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473699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0D08C690-4C72-47C4-ADBC-6DBFC463FC3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00550" y="5988389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FEBB122E-6E5D-4B48-91C0-C6EB8BA3D2D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400550" y="6158401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A968314E-9F6B-4D90-BC2A-C5BB6AC70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654674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98FF5C01-8CE1-475F-A59A-011328494FC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10300" y="5988389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DC690F93-088F-498C-9B26-2DCE00A1145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10300" y="6158401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1D462CE1-BEE9-45C4-AB54-354D05E69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8353860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9FA2731A-D1B2-4144-8373-12B9313F9BF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017411" y="5988389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F61DF59D-6B27-4EC6-A151-0F9B99DC80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017411" y="6158401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1591597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ide patc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30476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aption Content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3962400"/>
            <a:ext cx="4114800" cy="19812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7900" y="4114800"/>
            <a:ext cx="4876800" cy="1371602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81000" y="4840091"/>
            <a:ext cx="1219200" cy="225818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029200" y="4840092"/>
            <a:ext cx="1219200" cy="225818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1621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aption Content_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3962400"/>
            <a:ext cx="4114800" cy="19812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7900" y="4114800"/>
            <a:ext cx="4876800" cy="1371602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81000" y="4840091"/>
            <a:ext cx="1219200" cy="225818"/>
          </a:xfr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029200" y="4840092"/>
            <a:ext cx="1219200" cy="225818"/>
          </a:xfrm>
          <a:solidFill>
            <a:schemeClr val="accent5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27686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73496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468747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5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84424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489EE1C9-68AE-4BDD-B34C-9DE809C4D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>
              <a:alpha val="84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9F89ADF8-2320-4EC3-98EA-5CB618A52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0"/>
            <a:ext cx="6781800" cy="6324600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825" y="2265916"/>
            <a:ext cx="5314950" cy="3488998"/>
          </a:xfrm>
          <a:noFill/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4D12B-58A6-47D1-9B2D-697AB265C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28391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3FC1AA-8591-43A1-9962-1599E1A8A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775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26" Type="http://schemas.openxmlformats.org/officeDocument/2006/relationships/slideLayout" Target="../slideLayouts/slideLayout77.xml"/><Relationship Id="rId39" Type="http://schemas.openxmlformats.org/officeDocument/2006/relationships/slideLayout" Target="../slideLayouts/slideLayout90.xml"/><Relationship Id="rId21" Type="http://schemas.openxmlformats.org/officeDocument/2006/relationships/slideLayout" Target="../slideLayouts/slideLayout72.xml"/><Relationship Id="rId34" Type="http://schemas.openxmlformats.org/officeDocument/2006/relationships/slideLayout" Target="../slideLayouts/slideLayout85.xml"/><Relationship Id="rId42" Type="http://schemas.openxmlformats.org/officeDocument/2006/relationships/slideLayout" Target="../slideLayouts/slideLayout93.xml"/><Relationship Id="rId47" Type="http://schemas.openxmlformats.org/officeDocument/2006/relationships/slideLayout" Target="../slideLayouts/slideLayout98.xml"/><Relationship Id="rId50" Type="http://schemas.openxmlformats.org/officeDocument/2006/relationships/slideLayout" Target="../slideLayouts/slideLayout101.xml"/><Relationship Id="rId55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9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75.xml"/><Relationship Id="rId32" Type="http://schemas.openxmlformats.org/officeDocument/2006/relationships/slideLayout" Target="../slideLayouts/slideLayout83.xml"/><Relationship Id="rId37" Type="http://schemas.openxmlformats.org/officeDocument/2006/relationships/slideLayout" Target="../slideLayouts/slideLayout88.xml"/><Relationship Id="rId40" Type="http://schemas.openxmlformats.org/officeDocument/2006/relationships/slideLayout" Target="../slideLayouts/slideLayout91.xml"/><Relationship Id="rId45" Type="http://schemas.openxmlformats.org/officeDocument/2006/relationships/slideLayout" Target="../slideLayouts/slideLayout96.xml"/><Relationship Id="rId53" Type="http://schemas.openxmlformats.org/officeDocument/2006/relationships/slideLayout" Target="../slideLayouts/slideLayout104.xml"/><Relationship Id="rId58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Relationship Id="rId27" Type="http://schemas.openxmlformats.org/officeDocument/2006/relationships/slideLayout" Target="../slideLayouts/slideLayout78.xml"/><Relationship Id="rId30" Type="http://schemas.openxmlformats.org/officeDocument/2006/relationships/slideLayout" Target="../slideLayouts/slideLayout81.xml"/><Relationship Id="rId35" Type="http://schemas.openxmlformats.org/officeDocument/2006/relationships/slideLayout" Target="../slideLayouts/slideLayout86.xml"/><Relationship Id="rId43" Type="http://schemas.openxmlformats.org/officeDocument/2006/relationships/slideLayout" Target="../slideLayouts/slideLayout94.xml"/><Relationship Id="rId48" Type="http://schemas.openxmlformats.org/officeDocument/2006/relationships/slideLayout" Target="../slideLayouts/slideLayout99.xml"/><Relationship Id="rId56" Type="http://schemas.openxmlformats.org/officeDocument/2006/relationships/slideLayout" Target="../slideLayouts/slideLayout107.xml"/><Relationship Id="rId8" Type="http://schemas.openxmlformats.org/officeDocument/2006/relationships/slideLayout" Target="../slideLayouts/slideLayout59.xml"/><Relationship Id="rId51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slideLayout" Target="../slideLayouts/slideLayout76.xml"/><Relationship Id="rId33" Type="http://schemas.openxmlformats.org/officeDocument/2006/relationships/slideLayout" Target="../slideLayouts/slideLayout84.xml"/><Relationship Id="rId38" Type="http://schemas.openxmlformats.org/officeDocument/2006/relationships/slideLayout" Target="../slideLayouts/slideLayout89.xml"/><Relationship Id="rId46" Type="http://schemas.openxmlformats.org/officeDocument/2006/relationships/slideLayout" Target="../slideLayouts/slideLayout97.xml"/><Relationship Id="rId59" Type="http://schemas.openxmlformats.org/officeDocument/2006/relationships/theme" Target="../theme/theme6.xml"/><Relationship Id="rId20" Type="http://schemas.openxmlformats.org/officeDocument/2006/relationships/slideLayout" Target="../slideLayouts/slideLayout71.xml"/><Relationship Id="rId41" Type="http://schemas.openxmlformats.org/officeDocument/2006/relationships/slideLayout" Target="../slideLayouts/slideLayout92.xml"/><Relationship Id="rId54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28" Type="http://schemas.openxmlformats.org/officeDocument/2006/relationships/slideLayout" Target="../slideLayouts/slideLayout79.xml"/><Relationship Id="rId36" Type="http://schemas.openxmlformats.org/officeDocument/2006/relationships/slideLayout" Target="../slideLayouts/slideLayout87.xml"/><Relationship Id="rId49" Type="http://schemas.openxmlformats.org/officeDocument/2006/relationships/slideLayout" Target="../slideLayouts/slideLayout100.xml"/><Relationship Id="rId57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61.xml"/><Relationship Id="rId31" Type="http://schemas.openxmlformats.org/officeDocument/2006/relationships/slideLayout" Target="../slideLayouts/slideLayout82.xml"/><Relationship Id="rId44" Type="http://schemas.openxmlformats.org/officeDocument/2006/relationships/slideLayout" Target="../slideLayouts/slideLayout95.xml"/><Relationship Id="rId52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01747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A4F0DD-6032-4F19-B9F3-AB74ABC7D6A8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72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20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14519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0A9F34-A0A6-4638-91CC-5AFE79AC2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346DB-AF79-4140-99B0-47F8B1F8E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20C44-89DB-4F18-9C8A-175B2F332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011AF-0EFB-42B5-86F0-0ED6F2A55FE2}" type="datetimeFigureOut">
              <a:rPr lang="en-ID" smtClean="0"/>
              <a:t>07/11/2022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48978-2354-47E5-86E2-D2847E212B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434C0-D41F-4C23-B240-6A2364E91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E445B-8E5A-4B61-B8CC-6E08157B25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74469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103120"/>
            <a:ext cx="11106150" cy="422148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01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771" r:id="rId19"/>
    <p:sldLayoutId id="2147483772" r:id="rId20"/>
    <p:sldLayoutId id="2147483773" r:id="rId21"/>
    <p:sldLayoutId id="2147483774" r:id="rId22"/>
    <p:sldLayoutId id="2147483775" r:id="rId23"/>
    <p:sldLayoutId id="2147483776" r:id="rId24"/>
    <p:sldLayoutId id="2147483777" r:id="rId25"/>
    <p:sldLayoutId id="2147483778" r:id="rId26"/>
    <p:sldLayoutId id="2147483779" r:id="rId27"/>
    <p:sldLayoutId id="2147483780" r:id="rId28"/>
    <p:sldLayoutId id="2147483781" r:id="rId29"/>
    <p:sldLayoutId id="2147483782" r:id="rId30"/>
    <p:sldLayoutId id="2147483783" r:id="rId31"/>
    <p:sldLayoutId id="2147483784" r:id="rId32"/>
    <p:sldLayoutId id="2147483785" r:id="rId33"/>
    <p:sldLayoutId id="2147483786" r:id="rId34"/>
    <p:sldLayoutId id="2147483787" r:id="rId35"/>
    <p:sldLayoutId id="2147483788" r:id="rId36"/>
    <p:sldLayoutId id="2147483789" r:id="rId37"/>
    <p:sldLayoutId id="2147483790" r:id="rId38"/>
    <p:sldLayoutId id="2147483791" r:id="rId39"/>
    <p:sldLayoutId id="2147483792" r:id="rId40"/>
    <p:sldLayoutId id="2147483793" r:id="rId41"/>
    <p:sldLayoutId id="2147483794" r:id="rId42"/>
    <p:sldLayoutId id="2147483795" r:id="rId43"/>
    <p:sldLayoutId id="2147483796" r:id="rId44"/>
    <p:sldLayoutId id="2147483797" r:id="rId45"/>
    <p:sldLayoutId id="2147483798" r:id="rId46"/>
    <p:sldLayoutId id="2147483799" r:id="rId47"/>
    <p:sldLayoutId id="2147483800" r:id="rId48"/>
    <p:sldLayoutId id="2147483801" r:id="rId49"/>
    <p:sldLayoutId id="2147483802" r:id="rId50"/>
    <p:sldLayoutId id="2147483803" r:id="rId51"/>
    <p:sldLayoutId id="2147483804" r:id="rId52"/>
    <p:sldLayoutId id="2147483805" r:id="rId53"/>
    <p:sldLayoutId id="2147483806" r:id="rId54"/>
    <p:sldLayoutId id="2147483807" r:id="rId55"/>
    <p:sldLayoutId id="2147483808" r:id="rId56"/>
    <p:sldLayoutId id="2147483809" r:id="rId57"/>
    <p:sldLayoutId id="2147483810" r:id="rId5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36">
          <p15:clr>
            <a:srgbClr val="F26B43"/>
          </p15:clr>
        </p15:guide>
        <p15:guide id="4" orient="horz" pos="336">
          <p15:clr>
            <a:srgbClr val="F26B43"/>
          </p15:clr>
        </p15:guide>
        <p15:guide id="5" pos="7344">
          <p15:clr>
            <a:srgbClr val="F26B43"/>
          </p15:clr>
        </p15:guide>
        <p15:guide id="6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jp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66.xml"/><Relationship Id="rId6" Type="http://schemas.microsoft.com/office/2007/relationships/diagramDrawing" Target="../diagrams/drawing2.xml"/><Relationship Id="rId11" Type="http://schemas.openxmlformats.org/officeDocument/2006/relationships/image" Target="../media/image16.png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3.xml"/><Relationship Id="rId10" Type="http://schemas.microsoft.com/office/2007/relationships/hdphoto" Target="../media/hdphoto3.wdp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5.png"/><Relationship Id="rId1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225D3E-6747-46A3-8286-D56438709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807" y="43893"/>
            <a:ext cx="6078136" cy="41743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A31642-1167-4CEA-99C5-C0DBB05D1F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2" t="14647"/>
          <a:stretch/>
        </p:blipFill>
        <p:spPr>
          <a:xfrm flipH="1">
            <a:off x="8714179" y="3271624"/>
            <a:ext cx="2658402" cy="32584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6B38B51-41CA-4FB3-BA9B-10E6319D79D1}"/>
              </a:ext>
            </a:extLst>
          </p:cNvPr>
          <p:cNvSpPr/>
          <p:nvPr/>
        </p:nvSpPr>
        <p:spPr>
          <a:xfrm>
            <a:off x="6548846" y="1793966"/>
            <a:ext cx="1471748" cy="525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65" name="Google Shape;165;p1"/>
          <p:cNvPicPr preferRelativeResize="0"/>
          <p:nvPr/>
        </p:nvPicPr>
        <p:blipFill rotWithShape="1">
          <a:blip r:embed="rId5">
            <a:alphaModFix/>
          </a:blip>
          <a:srcRect l="17434" r="15900"/>
          <a:stretch/>
        </p:blipFill>
        <p:spPr>
          <a:xfrm>
            <a:off x="140531" y="97290"/>
            <a:ext cx="6568952" cy="6568952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"/>
          <p:cNvSpPr txBox="1"/>
          <p:nvPr/>
        </p:nvSpPr>
        <p:spPr>
          <a:xfrm>
            <a:off x="-76613" y="1322634"/>
            <a:ext cx="6625459" cy="1908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ct val="0"/>
              </a:spcBef>
              <a:defRPr/>
            </a:pP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latin typeface="Bahnschrift SemiBold" panose="020B0502040204020203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“STRATEGI DALAM IMPLEMENTASI PENYELENGGARAAN SPIP TERINTEGRASI”</a:t>
            </a:r>
            <a:endParaRPr lang="en-GB" sz="2800" b="1" spc="-15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latin typeface="Bahnschrift SemiBold" panose="020B0502040204020203" pitchFamily="34" charset="0"/>
              <a:ea typeface="Adobe Gothic Std B" panose="020B08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167" name="Google Shape;16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3039" y="277961"/>
            <a:ext cx="1359787" cy="58309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"/>
          <p:cNvSpPr/>
          <p:nvPr/>
        </p:nvSpPr>
        <p:spPr>
          <a:xfrm rot="-1825600">
            <a:off x="8157160" y="3380035"/>
            <a:ext cx="3404429" cy="3072308"/>
          </a:xfrm>
          <a:prstGeom prst="rect">
            <a:avLst/>
          </a:prstGeom>
          <a:noFill/>
          <a:ln w="38100" cap="flat" cmpd="sng">
            <a:solidFill>
              <a:srgbClr val="2533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"/>
          <p:cNvSpPr/>
          <p:nvPr/>
        </p:nvSpPr>
        <p:spPr>
          <a:xfrm rot="-1825600">
            <a:off x="8579917" y="3506185"/>
            <a:ext cx="2698553" cy="2336337"/>
          </a:xfrm>
          <a:prstGeom prst="rect">
            <a:avLst/>
          </a:prstGeom>
          <a:noFill/>
          <a:ln w="38100" cap="flat" cmpd="sng">
            <a:solidFill>
              <a:srgbClr val="224F7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"/>
          <p:cNvSpPr/>
          <p:nvPr/>
        </p:nvSpPr>
        <p:spPr>
          <a:xfrm rot="-1825600">
            <a:off x="8129224" y="3089363"/>
            <a:ext cx="3404429" cy="3072308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"/>
          <p:cNvSpPr txBox="1"/>
          <p:nvPr/>
        </p:nvSpPr>
        <p:spPr>
          <a:xfrm>
            <a:off x="9272465" y="97290"/>
            <a:ext cx="300434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sumber gambar latar: https://www.freepik.com/photos/business</a:t>
            </a:r>
            <a:endParaRPr kumimoji="0" sz="800" b="0" i="1" u="none" strike="noStrike" kern="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C2EB0F-D955-44AC-8ADA-89B8870D2205}"/>
              </a:ext>
            </a:extLst>
          </p:cNvPr>
          <p:cNvSpPr txBox="1"/>
          <p:nvPr/>
        </p:nvSpPr>
        <p:spPr>
          <a:xfrm>
            <a:off x="114816" y="6364961"/>
            <a:ext cx="3095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tura MT Script Capitals" panose="03020802060602070202" pitchFamily="66" charset="0"/>
                <a:ea typeface="+mn-ea"/>
                <a:cs typeface="+mn-cs"/>
              </a:rPr>
              <a:t>Hadir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tura MT Script Capitals" panose="03020802060602070202" pitchFamily="66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ACCBF9">
                    <a:lumMod val="50000"/>
                  </a:srgbClr>
                </a:solidFill>
                <a:effectLst/>
                <a:uLnTx/>
                <a:uFillTx/>
                <a:latin typeface="Matura MT Script Capitals" panose="03020802060602070202" pitchFamily="66" charset="0"/>
                <a:ea typeface="+mn-ea"/>
                <a:cs typeface="+mn-cs"/>
              </a:rPr>
              <a:t>Bermanfaat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50000"/>
                </a:srgbClr>
              </a:solidFill>
              <a:effectLst/>
              <a:uLnTx/>
              <a:uFillTx/>
              <a:latin typeface="Matura MT Script Capitals" panose="03020802060602070202" pitchFamily="66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D6552D-E68B-4671-BADE-64DDB7DA23FA}"/>
              </a:ext>
            </a:extLst>
          </p:cNvPr>
          <p:cNvSpPr/>
          <p:nvPr/>
        </p:nvSpPr>
        <p:spPr>
          <a:xfrm>
            <a:off x="86880" y="5540868"/>
            <a:ext cx="6622603" cy="572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Adobe Gothic Std B" panose="020B0800000000000000" pitchFamily="34" charset="-128"/>
              </a:rPr>
              <a:t>Tri </a:t>
            </a:r>
            <a:r>
              <a:rPr kumimoji="0" lang="en-US" b="0" i="0" u="none" strike="noStrike" kern="1200" cap="none" spc="0" normalizeH="0" baseline="0" noProof="0" dirty="0" err="1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Adobe Gothic Std B" panose="020B0800000000000000" pitchFamily="34" charset="-128"/>
              </a:rPr>
              <a:t>Handoyo</a:t>
            </a:r>
            <a:endParaRPr kumimoji="0" lang="en-US" b="0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Adobe Gothic Std B" panose="020B0800000000000000" pitchFamily="34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Adobe Gothic Std B" panose="020B0800000000000000" pitchFamily="34" charset="-128"/>
              </a:rPr>
              <a:t>Kepala</a:t>
            </a:r>
            <a:r>
              <a:rPr kumimoji="0" lang="en-US" b="0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Adobe Gothic Std B" panose="020B0800000000000000" pitchFamily="34" charset="-128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Adobe Gothic Std B" panose="020B0800000000000000" pitchFamily="34" charset="-128"/>
              </a:rPr>
              <a:t>Perwakilan</a:t>
            </a:r>
            <a:r>
              <a:rPr kumimoji="0" lang="en-US" b="0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Adobe Gothic Std B" panose="020B0800000000000000" pitchFamily="34" charset="-128"/>
              </a:rPr>
              <a:t> BPKP </a:t>
            </a:r>
            <a:r>
              <a:rPr kumimoji="0" lang="en-US" b="0" i="0" u="none" strike="noStrike" kern="1200" cap="none" spc="0" normalizeH="0" baseline="0" noProof="0" dirty="0" err="1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Adobe Gothic Std B" panose="020B0800000000000000" pitchFamily="34" charset="-128"/>
              </a:rPr>
              <a:t>Provinsi</a:t>
            </a:r>
            <a:r>
              <a:rPr kumimoji="0" lang="en-US" b="0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Adobe Gothic Std B" panose="020B0800000000000000" pitchFamily="34" charset="-128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Adobe Gothic Std B" panose="020B0800000000000000" pitchFamily="34" charset="-128"/>
              </a:rPr>
              <a:t>Jawa</a:t>
            </a:r>
            <a:r>
              <a:rPr kumimoji="0" lang="en-US" b="0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Adobe Gothic Std B" panose="020B0800000000000000" pitchFamily="34" charset="-128"/>
              </a:rPr>
              <a:t> Tengah</a:t>
            </a:r>
            <a:endParaRPr kumimoji="0" lang="en-GB" b="0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5DF607-7E13-43A6-8F2D-C96AEE7F6515}"/>
              </a:ext>
            </a:extLst>
          </p:cNvPr>
          <p:cNvSpPr/>
          <p:nvPr/>
        </p:nvSpPr>
        <p:spPr>
          <a:xfrm>
            <a:off x="1304926" y="3626876"/>
            <a:ext cx="444494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Wonogiri</a:t>
            </a:r>
            <a:r>
              <a:rPr lang="en-US" dirty="0">
                <a:solidFill>
                  <a:schemeClr val="tx1"/>
                </a:solidFill>
              </a:rPr>
              <a:t>, 10 November 2022</a:t>
            </a:r>
            <a:endParaRPr lang="en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286A8-B35C-4AC8-993D-7BBD3D67E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D0339-1004-4394-A9C9-06A47B51CB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364C4-2FCC-48C3-A6A0-81F5DF0733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A6619A-1B92-4591-BE32-7F28CB0799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1" t="3336" r="1082"/>
          <a:stretch/>
        </p:blipFill>
        <p:spPr>
          <a:xfrm>
            <a:off x="111760" y="-91282"/>
            <a:ext cx="11968480" cy="704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98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EDD3BD4-9883-4E47-A542-DB728864B7F2}"/>
              </a:ext>
            </a:extLst>
          </p:cNvPr>
          <p:cNvGrpSpPr/>
          <p:nvPr/>
        </p:nvGrpSpPr>
        <p:grpSpPr>
          <a:xfrm>
            <a:off x="0" y="700442"/>
            <a:ext cx="12192000" cy="115490"/>
            <a:chOff x="-5443" y="895350"/>
            <a:chExt cx="12197443" cy="13584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1607673-2D5B-4675-A56A-789928A31475}"/>
                </a:ext>
              </a:extLst>
            </p:cNvPr>
            <p:cNvSpPr/>
            <p:nvPr/>
          </p:nvSpPr>
          <p:spPr>
            <a:xfrm>
              <a:off x="-5443" y="895350"/>
              <a:ext cx="2042389" cy="13584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97B5029-8F6A-4C76-A000-D20C2444F04A}"/>
                </a:ext>
              </a:extLst>
            </p:cNvPr>
            <p:cNvSpPr/>
            <p:nvPr/>
          </p:nvSpPr>
          <p:spPr>
            <a:xfrm>
              <a:off x="2036946" y="895350"/>
              <a:ext cx="2031011" cy="135842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A610AA2-1553-4FD3-B959-1B91A1755070}"/>
                </a:ext>
              </a:extLst>
            </p:cNvPr>
            <p:cNvSpPr/>
            <p:nvPr/>
          </p:nvSpPr>
          <p:spPr>
            <a:xfrm>
              <a:off x="4067957" y="895350"/>
              <a:ext cx="2031011" cy="135842"/>
            </a:xfrm>
            <a:prstGeom prst="rect">
              <a:avLst/>
            </a:prstGeom>
            <a:solidFill>
              <a:srgbClr val="20A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30CAB59-8526-4755-9E12-351EA7FA6017}"/>
                </a:ext>
              </a:extLst>
            </p:cNvPr>
            <p:cNvSpPr/>
            <p:nvPr/>
          </p:nvSpPr>
          <p:spPr>
            <a:xfrm>
              <a:off x="6098968" y="895350"/>
              <a:ext cx="2031011" cy="135842"/>
            </a:xfrm>
            <a:prstGeom prst="rect">
              <a:avLst/>
            </a:prstGeom>
            <a:solidFill>
              <a:srgbClr val="8AA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1C62B23-99FC-4087-92DD-FE18FB402616}"/>
                </a:ext>
              </a:extLst>
            </p:cNvPr>
            <p:cNvSpPr/>
            <p:nvPr/>
          </p:nvSpPr>
          <p:spPr>
            <a:xfrm>
              <a:off x="8129978" y="895350"/>
              <a:ext cx="2031011" cy="135842"/>
            </a:xfrm>
            <a:prstGeom prst="rect">
              <a:avLst/>
            </a:prstGeom>
            <a:solidFill>
              <a:srgbClr val="F59E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521C1E0-634F-4481-AEAE-8EF00349DD36}"/>
                </a:ext>
              </a:extLst>
            </p:cNvPr>
            <p:cNvSpPr/>
            <p:nvPr/>
          </p:nvSpPr>
          <p:spPr>
            <a:xfrm>
              <a:off x="10160989" y="895350"/>
              <a:ext cx="2031011" cy="13584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F91B34E-AD9A-46AA-8399-0B936450C20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947" y="295878"/>
            <a:ext cx="733167" cy="293681"/>
          </a:xfrm>
          <a:prstGeom prst="rect">
            <a:avLst/>
          </a:prstGeom>
        </p:spPr>
      </p:pic>
      <p:sp>
        <p:nvSpPr>
          <p:cNvPr id="14" name="Title 8">
            <a:extLst>
              <a:ext uri="{FF2B5EF4-FFF2-40B4-BE49-F238E27FC236}">
                <a16:creationId xmlns:a16="http://schemas.microsoft.com/office/drawing/2014/main" id="{777711C7-37D6-4543-B254-44F7973F631B}"/>
              </a:ext>
            </a:extLst>
          </p:cNvPr>
          <p:cNvSpPr txBox="1">
            <a:spLocks/>
          </p:cNvSpPr>
          <p:nvPr/>
        </p:nvSpPr>
        <p:spPr>
          <a:xfrm>
            <a:off x="-190722" y="221467"/>
            <a:ext cx="4194940" cy="5335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Korupsi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di Indonesia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368EA44B-FCAD-44D5-A3AC-F7240E8D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6BB3B7-7460-44D4-B2E2-A28734FCDC9D}" type="slidenum">
              <a:rPr kumimoji="0" lang="en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77019CB-1A93-4398-980E-3346AA391100}"/>
              </a:ext>
            </a:extLst>
          </p:cNvPr>
          <p:cNvGrpSpPr/>
          <p:nvPr/>
        </p:nvGrpSpPr>
        <p:grpSpPr>
          <a:xfrm>
            <a:off x="104633" y="926815"/>
            <a:ext cx="5995165" cy="3883883"/>
            <a:chOff x="100835" y="808111"/>
            <a:chExt cx="5995165" cy="476562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5D0E321-A35B-423E-B611-04B483D5D2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6875" t="21782" r="24609" b="25000"/>
            <a:stretch/>
          </p:blipFill>
          <p:spPr>
            <a:xfrm>
              <a:off x="180975" y="1284268"/>
              <a:ext cx="5915025" cy="403729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A3A3586-0F96-460D-BFE5-6A3524DF9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9219" t="84897" r="21250" b="5694"/>
            <a:stretch/>
          </p:blipFill>
          <p:spPr>
            <a:xfrm>
              <a:off x="2495550" y="4928487"/>
              <a:ext cx="3600450" cy="645245"/>
            </a:xfrm>
            <a:prstGeom prst="rect">
              <a:avLst/>
            </a:prstGeom>
          </p:spPr>
        </p:pic>
        <p:sp>
          <p:nvSpPr>
            <p:cNvPr id="26" name="Title 8">
              <a:extLst>
                <a:ext uri="{FF2B5EF4-FFF2-40B4-BE49-F238E27FC236}">
                  <a16:creationId xmlns:a16="http://schemas.microsoft.com/office/drawing/2014/main" id="{B5E76697-9027-4F49-A5A8-AD352963E7AC}"/>
                </a:ext>
              </a:extLst>
            </p:cNvPr>
            <p:cNvSpPr txBox="1">
              <a:spLocks/>
            </p:cNvSpPr>
            <p:nvPr/>
          </p:nvSpPr>
          <p:spPr>
            <a:xfrm>
              <a:off x="100835" y="808111"/>
              <a:ext cx="4194940" cy="53350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550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ritannic Bold" panose="020B0903060703020204" pitchFamily="34" charset="0"/>
                  <a:ea typeface="+mj-ea"/>
                  <a:cs typeface="+mj-cs"/>
                </a:rPr>
                <a:t>Corruption Perception Index 2021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6B0C63B-41BD-4804-9FAF-970D0270D6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72" y="5155790"/>
            <a:ext cx="5915025" cy="6480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3273AD-CC88-4189-9894-BE804D3B0383}"/>
              </a:ext>
            </a:extLst>
          </p:cNvPr>
          <p:cNvSpPr txBox="1"/>
          <p:nvPr/>
        </p:nvSpPr>
        <p:spPr>
          <a:xfrm>
            <a:off x="104633" y="4810698"/>
            <a:ext cx="516535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SemiBold" panose="020B0502040204020203" pitchFamily="34" charset="0"/>
              </a:rPr>
              <a:t>TAHUN 2021 : INDONESIA PERINGKAT 96, DENGAN SKOR 38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D" sz="1400" b="1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hnschrift SemiBold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hnschrift SemiBold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hnschrift SemiBold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Sumber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 data : Transparency International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Survey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dilakukan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atas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 175-189 Negara</a:t>
            </a:r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Light Condense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B91716A-B841-494A-A330-9A356BD51A9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3" b="7993"/>
          <a:stretch/>
        </p:blipFill>
        <p:spPr>
          <a:xfrm>
            <a:off x="6392542" y="1314872"/>
            <a:ext cx="5264745" cy="504147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1269A43-581C-40CC-898B-3BD42957A07A}"/>
              </a:ext>
            </a:extLst>
          </p:cNvPr>
          <p:cNvSpPr txBox="1"/>
          <p:nvPr/>
        </p:nvSpPr>
        <p:spPr>
          <a:xfrm>
            <a:off x="6756533" y="992279"/>
            <a:ext cx="5153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Black" panose="020B0A04020102020204" pitchFamily="34" charset="0"/>
              </a:rPr>
              <a:t>INDEKS PERILAKU ANTI KORUPSI 2021 (BPS)</a:t>
            </a:r>
            <a:endParaRPr lang="en-ID" sz="1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02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Triangle 2">
            <a:extLst>
              <a:ext uri="{FF2B5EF4-FFF2-40B4-BE49-F238E27FC236}">
                <a16:creationId xmlns:a16="http://schemas.microsoft.com/office/drawing/2014/main" id="{AE355F35-855C-4EE7-B655-5B900659C454}"/>
              </a:ext>
            </a:extLst>
          </p:cNvPr>
          <p:cNvSpPr/>
          <p:nvPr/>
        </p:nvSpPr>
        <p:spPr>
          <a:xfrm rot="5400000">
            <a:off x="2649245" y="-2667001"/>
            <a:ext cx="6858000" cy="12192002"/>
          </a:xfrm>
          <a:custGeom>
            <a:avLst/>
            <a:gdLst>
              <a:gd name="connsiteX0" fmla="*/ 0 w 6770914"/>
              <a:gd name="connsiteY0" fmla="*/ 12192002 h 12192002"/>
              <a:gd name="connsiteX1" fmla="*/ 0 w 6770914"/>
              <a:gd name="connsiteY1" fmla="*/ 0 h 12192002"/>
              <a:gd name="connsiteX2" fmla="*/ 6770914 w 6770914"/>
              <a:gd name="connsiteY2" fmla="*/ 12192002 h 12192002"/>
              <a:gd name="connsiteX3" fmla="*/ 0 w 6770914"/>
              <a:gd name="connsiteY3" fmla="*/ 12192002 h 12192002"/>
              <a:gd name="connsiteX0" fmla="*/ 0 w 6770914"/>
              <a:gd name="connsiteY0" fmla="*/ 12192002 h 12192002"/>
              <a:gd name="connsiteX1" fmla="*/ 0 w 6770914"/>
              <a:gd name="connsiteY1" fmla="*/ 0 h 12192002"/>
              <a:gd name="connsiteX2" fmla="*/ 6770914 w 6770914"/>
              <a:gd name="connsiteY2" fmla="*/ 12192002 h 12192002"/>
              <a:gd name="connsiteX3" fmla="*/ 0 w 6770914"/>
              <a:gd name="connsiteY3" fmla="*/ 12192002 h 12192002"/>
              <a:gd name="connsiteX0" fmla="*/ 0 w 6770914"/>
              <a:gd name="connsiteY0" fmla="*/ 12192002 h 12192002"/>
              <a:gd name="connsiteX1" fmla="*/ 0 w 6770914"/>
              <a:gd name="connsiteY1" fmla="*/ 0 h 12192002"/>
              <a:gd name="connsiteX2" fmla="*/ 6770914 w 6770914"/>
              <a:gd name="connsiteY2" fmla="*/ 12192002 h 12192002"/>
              <a:gd name="connsiteX3" fmla="*/ 0 w 6770914"/>
              <a:gd name="connsiteY3" fmla="*/ 12192002 h 12192002"/>
              <a:gd name="connsiteX0" fmla="*/ 0 w 6770914"/>
              <a:gd name="connsiteY0" fmla="*/ 12192002 h 12192002"/>
              <a:gd name="connsiteX1" fmla="*/ 0 w 6770914"/>
              <a:gd name="connsiteY1" fmla="*/ 0 h 12192002"/>
              <a:gd name="connsiteX2" fmla="*/ 6770914 w 6770914"/>
              <a:gd name="connsiteY2" fmla="*/ 12192002 h 12192002"/>
              <a:gd name="connsiteX3" fmla="*/ 0 w 6770914"/>
              <a:gd name="connsiteY3" fmla="*/ 12192002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70914" h="12192002">
                <a:moveTo>
                  <a:pt x="0" y="12192002"/>
                </a:moveTo>
                <a:lnTo>
                  <a:pt x="0" y="0"/>
                </a:lnTo>
                <a:cubicBezTo>
                  <a:pt x="6619421" y="1273176"/>
                  <a:pt x="5161643" y="5422901"/>
                  <a:pt x="6770914" y="12192002"/>
                </a:cubicBezTo>
                <a:lnTo>
                  <a:pt x="0" y="12192002"/>
                </a:lnTo>
                <a:close/>
              </a:path>
            </a:pathLst>
          </a:custGeom>
          <a:solidFill>
            <a:srgbClr val="FFD85B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Right Triangle 2">
            <a:extLst>
              <a:ext uri="{FF2B5EF4-FFF2-40B4-BE49-F238E27FC236}">
                <a16:creationId xmlns:a16="http://schemas.microsoft.com/office/drawing/2014/main" id="{13C59CA1-2D31-4D2D-B696-B5BF0AD91903}"/>
              </a:ext>
            </a:extLst>
          </p:cNvPr>
          <p:cNvSpPr/>
          <p:nvPr/>
        </p:nvSpPr>
        <p:spPr>
          <a:xfrm rot="5400000">
            <a:off x="2061060" y="-2096570"/>
            <a:ext cx="6823102" cy="11016242"/>
          </a:xfrm>
          <a:custGeom>
            <a:avLst/>
            <a:gdLst>
              <a:gd name="connsiteX0" fmla="*/ 0 w 6770914"/>
              <a:gd name="connsiteY0" fmla="*/ 12192002 h 12192002"/>
              <a:gd name="connsiteX1" fmla="*/ 0 w 6770914"/>
              <a:gd name="connsiteY1" fmla="*/ 0 h 12192002"/>
              <a:gd name="connsiteX2" fmla="*/ 6770914 w 6770914"/>
              <a:gd name="connsiteY2" fmla="*/ 12192002 h 12192002"/>
              <a:gd name="connsiteX3" fmla="*/ 0 w 6770914"/>
              <a:gd name="connsiteY3" fmla="*/ 12192002 h 12192002"/>
              <a:gd name="connsiteX0" fmla="*/ 0 w 6770914"/>
              <a:gd name="connsiteY0" fmla="*/ 12192002 h 12192002"/>
              <a:gd name="connsiteX1" fmla="*/ 0 w 6770914"/>
              <a:gd name="connsiteY1" fmla="*/ 0 h 12192002"/>
              <a:gd name="connsiteX2" fmla="*/ 6770914 w 6770914"/>
              <a:gd name="connsiteY2" fmla="*/ 12192002 h 12192002"/>
              <a:gd name="connsiteX3" fmla="*/ 0 w 6770914"/>
              <a:gd name="connsiteY3" fmla="*/ 12192002 h 12192002"/>
              <a:gd name="connsiteX0" fmla="*/ 0 w 6770914"/>
              <a:gd name="connsiteY0" fmla="*/ 12192002 h 12192002"/>
              <a:gd name="connsiteX1" fmla="*/ 0 w 6770914"/>
              <a:gd name="connsiteY1" fmla="*/ 0 h 12192002"/>
              <a:gd name="connsiteX2" fmla="*/ 6770914 w 6770914"/>
              <a:gd name="connsiteY2" fmla="*/ 12192002 h 12192002"/>
              <a:gd name="connsiteX3" fmla="*/ 0 w 6770914"/>
              <a:gd name="connsiteY3" fmla="*/ 12192002 h 12192002"/>
              <a:gd name="connsiteX0" fmla="*/ 0 w 6770914"/>
              <a:gd name="connsiteY0" fmla="*/ 12192002 h 12192002"/>
              <a:gd name="connsiteX1" fmla="*/ 0 w 6770914"/>
              <a:gd name="connsiteY1" fmla="*/ 0 h 12192002"/>
              <a:gd name="connsiteX2" fmla="*/ 6770914 w 6770914"/>
              <a:gd name="connsiteY2" fmla="*/ 12192002 h 12192002"/>
              <a:gd name="connsiteX3" fmla="*/ 0 w 6770914"/>
              <a:gd name="connsiteY3" fmla="*/ 12192002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70914" h="12192002">
                <a:moveTo>
                  <a:pt x="0" y="12192002"/>
                </a:moveTo>
                <a:lnTo>
                  <a:pt x="0" y="0"/>
                </a:lnTo>
                <a:cubicBezTo>
                  <a:pt x="6619421" y="1273176"/>
                  <a:pt x="5161643" y="5422901"/>
                  <a:pt x="6770914" y="12192002"/>
                </a:cubicBezTo>
                <a:lnTo>
                  <a:pt x="0" y="12192002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637D9C-98DA-4876-9DC8-ABBFA20EBEBE}"/>
              </a:ext>
            </a:extLst>
          </p:cNvPr>
          <p:cNvSpPr/>
          <p:nvPr/>
        </p:nvSpPr>
        <p:spPr>
          <a:xfrm>
            <a:off x="4890781" y="-56044"/>
            <a:ext cx="7424583" cy="935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SISTEM PENGENDALIAN INTERN PEMERINTAH</a:t>
            </a:r>
            <a:endParaRPr kumimoji="0" lang="en-ID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550274-B090-44F6-8B85-9EE7D5839EDA}"/>
              </a:ext>
            </a:extLst>
          </p:cNvPr>
          <p:cNvSpPr/>
          <p:nvPr/>
        </p:nvSpPr>
        <p:spPr>
          <a:xfrm>
            <a:off x="935671" y="829720"/>
            <a:ext cx="5690847" cy="540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UU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Nomor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1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Tahun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2004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tentang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Perbendaharaan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Negara, </a:t>
            </a:r>
            <a:r>
              <a:rPr kumimoji="0" lang="id-ID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Pasal 58 ayat (1) dan (2)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:</a:t>
            </a:r>
            <a:endParaRPr kumimoji="0" lang="en-ID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B7BFC6-0605-4D34-B6AD-9E72C06652BC}"/>
              </a:ext>
            </a:extLst>
          </p:cNvPr>
          <p:cNvSpPr/>
          <p:nvPr/>
        </p:nvSpPr>
        <p:spPr>
          <a:xfrm>
            <a:off x="4360977" y="3251947"/>
            <a:ext cx="7429499" cy="540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PP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Nomor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60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Tahun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2008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tentang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Sistem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Pengendalian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Intern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Pemerintah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:</a:t>
            </a:r>
            <a:endParaRPr kumimoji="0" lang="en-ID" sz="16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994901-19D6-4D39-8AAF-277B4E0C0EB1}"/>
              </a:ext>
            </a:extLst>
          </p:cNvPr>
          <p:cNvSpPr/>
          <p:nvPr/>
        </p:nvSpPr>
        <p:spPr>
          <a:xfrm>
            <a:off x="976782" y="1363272"/>
            <a:ext cx="6198023" cy="1646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“</a:t>
            </a:r>
            <a:r>
              <a:rPr kumimoji="0" lang="id-ID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Dalam rangka meningkatkan kinerja, transparansi dan akuntabilitas pengelolaan keuangan negara, Presiden selaku Kepala Pemerintah mengatur dan menyelenggarakan Sistem Pengendalian Intern di lingkungan pemerintah secara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m</a:t>
            </a:r>
            <a:r>
              <a:rPr kumimoji="0" lang="id-ID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enyeluruh. SPI ditetapkan dengan </a:t>
            </a:r>
            <a:r>
              <a:rPr kumimoji="0" lang="id-ID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Peraturan Pemerintah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.”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F0F2D9-1210-4775-B9F4-B5B086B5CA42}"/>
              </a:ext>
            </a:extLst>
          </p:cNvPr>
          <p:cNvSpPr/>
          <p:nvPr/>
        </p:nvSpPr>
        <p:spPr>
          <a:xfrm>
            <a:off x="4552668" y="3931397"/>
            <a:ext cx="7041243" cy="1693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“SPI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adalah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proses yang integral pada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tindakan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dan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kegiatan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yang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dilakukan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secara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terus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menerus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oleh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pimpinan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dan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seluruh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pegawai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untuk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memberikan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keyakinan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memadai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atas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tercapainya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tujuan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organisasi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melalui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kegiatan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yang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efektif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dan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efisien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,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keandalan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pelaporan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keuangan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,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pengamanan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aset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negara, dan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ketaatan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terhadap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peraturan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perundang-undangan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.”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B91BA125-DB80-442E-949F-3063B0A1D54E}"/>
              </a:ext>
            </a:extLst>
          </p:cNvPr>
          <p:cNvSpPr/>
          <p:nvPr/>
        </p:nvSpPr>
        <p:spPr>
          <a:xfrm>
            <a:off x="1017893" y="1535502"/>
            <a:ext cx="6198023" cy="1577675"/>
          </a:xfrm>
          <a:prstGeom prst="wedgeRectCallout">
            <a:avLst>
              <a:gd name="adj1" fmla="val -31515"/>
              <a:gd name="adj2" fmla="val 99810"/>
            </a:avLst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AEEABB17-8599-44AF-B16D-54DA79B4456B}"/>
              </a:ext>
            </a:extLst>
          </p:cNvPr>
          <p:cNvSpPr/>
          <p:nvPr/>
        </p:nvSpPr>
        <p:spPr>
          <a:xfrm>
            <a:off x="4456512" y="3792629"/>
            <a:ext cx="7143914" cy="1997374"/>
          </a:xfrm>
          <a:prstGeom prst="wedgeRectCallout">
            <a:avLst>
              <a:gd name="adj1" fmla="val -68874"/>
              <a:gd name="adj2" fmla="val 15909"/>
            </a:avLst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848259B-F426-490F-94F3-48F252367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8638">
            <a:off x="-219781" y="3377339"/>
            <a:ext cx="4731197" cy="236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6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8">
            <a:extLst>
              <a:ext uri="{FF2B5EF4-FFF2-40B4-BE49-F238E27FC236}">
                <a16:creationId xmlns:a16="http://schemas.microsoft.com/office/drawing/2014/main" id="{EEC39B35-3644-4742-9DF4-E8A0581CD7E9}"/>
              </a:ext>
            </a:extLst>
          </p:cNvPr>
          <p:cNvSpPr/>
          <p:nvPr/>
        </p:nvSpPr>
        <p:spPr>
          <a:xfrm>
            <a:off x="-1" y="0"/>
            <a:ext cx="12174481" cy="6858296"/>
          </a:xfrm>
          <a:custGeom>
            <a:avLst/>
            <a:gdLst>
              <a:gd name="connsiteX0" fmla="*/ 0 w 11016241"/>
              <a:gd name="connsiteY0" fmla="*/ 0 h 6858000"/>
              <a:gd name="connsiteX1" fmla="*/ 11016241 w 11016241"/>
              <a:gd name="connsiteY1" fmla="*/ 0 h 6858000"/>
              <a:gd name="connsiteX2" fmla="*/ 11016241 w 11016241"/>
              <a:gd name="connsiteY2" fmla="*/ 6858000 h 6858000"/>
              <a:gd name="connsiteX3" fmla="*/ 0 w 11016241"/>
              <a:gd name="connsiteY3" fmla="*/ 6858000 h 6858000"/>
              <a:gd name="connsiteX4" fmla="*/ 0 w 11016241"/>
              <a:gd name="connsiteY4" fmla="*/ 0 h 6858000"/>
              <a:gd name="connsiteX0" fmla="*/ 0 w 12174481"/>
              <a:gd name="connsiteY0" fmla="*/ 0 h 6858000"/>
              <a:gd name="connsiteX1" fmla="*/ 12174481 w 12174481"/>
              <a:gd name="connsiteY1" fmla="*/ 0 h 6858000"/>
              <a:gd name="connsiteX2" fmla="*/ 11016241 w 12174481"/>
              <a:gd name="connsiteY2" fmla="*/ 6858000 h 6858000"/>
              <a:gd name="connsiteX3" fmla="*/ 0 w 12174481"/>
              <a:gd name="connsiteY3" fmla="*/ 6858000 h 6858000"/>
              <a:gd name="connsiteX4" fmla="*/ 0 w 12174481"/>
              <a:gd name="connsiteY4" fmla="*/ 0 h 6858000"/>
              <a:gd name="connsiteX0" fmla="*/ 0 w 12174481"/>
              <a:gd name="connsiteY0" fmla="*/ 0 h 6858000"/>
              <a:gd name="connsiteX1" fmla="*/ 12174481 w 12174481"/>
              <a:gd name="connsiteY1" fmla="*/ 0 h 6858000"/>
              <a:gd name="connsiteX2" fmla="*/ 11016241 w 12174481"/>
              <a:gd name="connsiteY2" fmla="*/ 6858000 h 6858000"/>
              <a:gd name="connsiteX3" fmla="*/ 0 w 12174481"/>
              <a:gd name="connsiteY3" fmla="*/ 6858000 h 6858000"/>
              <a:gd name="connsiteX4" fmla="*/ 0 w 12174481"/>
              <a:gd name="connsiteY4" fmla="*/ 0 h 6858000"/>
              <a:gd name="connsiteX0" fmla="*/ 0 w 12174481"/>
              <a:gd name="connsiteY0" fmla="*/ 0 h 6858296"/>
              <a:gd name="connsiteX1" fmla="*/ 12174481 w 12174481"/>
              <a:gd name="connsiteY1" fmla="*/ 0 h 6858296"/>
              <a:gd name="connsiteX2" fmla="*/ 11016241 w 12174481"/>
              <a:gd name="connsiteY2" fmla="*/ 6858000 h 6858296"/>
              <a:gd name="connsiteX3" fmla="*/ 0 w 12174481"/>
              <a:gd name="connsiteY3" fmla="*/ 6858000 h 6858296"/>
              <a:gd name="connsiteX4" fmla="*/ 0 w 12174481"/>
              <a:gd name="connsiteY4" fmla="*/ 0 h 685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4481" h="6858296">
                <a:moveTo>
                  <a:pt x="0" y="0"/>
                </a:moveTo>
                <a:lnTo>
                  <a:pt x="12174481" y="0"/>
                </a:lnTo>
                <a:cubicBezTo>
                  <a:pt x="12154161" y="2322576"/>
                  <a:pt x="11938769" y="6900672"/>
                  <a:pt x="1101624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ight Triangle 2">
            <a:extLst>
              <a:ext uri="{FF2B5EF4-FFF2-40B4-BE49-F238E27FC236}">
                <a16:creationId xmlns:a16="http://schemas.microsoft.com/office/drawing/2014/main" id="{23ECD458-3685-4D61-9384-83052030FEE7}"/>
              </a:ext>
            </a:extLst>
          </p:cNvPr>
          <p:cNvSpPr/>
          <p:nvPr/>
        </p:nvSpPr>
        <p:spPr>
          <a:xfrm rot="5400000">
            <a:off x="2639834" y="-2657590"/>
            <a:ext cx="6858000" cy="12173180"/>
          </a:xfrm>
          <a:custGeom>
            <a:avLst/>
            <a:gdLst>
              <a:gd name="connsiteX0" fmla="*/ 0 w 6770914"/>
              <a:gd name="connsiteY0" fmla="*/ 12192002 h 12192002"/>
              <a:gd name="connsiteX1" fmla="*/ 0 w 6770914"/>
              <a:gd name="connsiteY1" fmla="*/ 0 h 12192002"/>
              <a:gd name="connsiteX2" fmla="*/ 6770914 w 6770914"/>
              <a:gd name="connsiteY2" fmla="*/ 12192002 h 12192002"/>
              <a:gd name="connsiteX3" fmla="*/ 0 w 6770914"/>
              <a:gd name="connsiteY3" fmla="*/ 12192002 h 12192002"/>
              <a:gd name="connsiteX0" fmla="*/ 0 w 6770914"/>
              <a:gd name="connsiteY0" fmla="*/ 12192002 h 12192002"/>
              <a:gd name="connsiteX1" fmla="*/ 0 w 6770914"/>
              <a:gd name="connsiteY1" fmla="*/ 0 h 12192002"/>
              <a:gd name="connsiteX2" fmla="*/ 6770914 w 6770914"/>
              <a:gd name="connsiteY2" fmla="*/ 12192002 h 12192002"/>
              <a:gd name="connsiteX3" fmla="*/ 0 w 6770914"/>
              <a:gd name="connsiteY3" fmla="*/ 12192002 h 12192002"/>
              <a:gd name="connsiteX0" fmla="*/ 0 w 6770914"/>
              <a:gd name="connsiteY0" fmla="*/ 12192002 h 12192002"/>
              <a:gd name="connsiteX1" fmla="*/ 0 w 6770914"/>
              <a:gd name="connsiteY1" fmla="*/ 0 h 12192002"/>
              <a:gd name="connsiteX2" fmla="*/ 6770914 w 6770914"/>
              <a:gd name="connsiteY2" fmla="*/ 12192002 h 12192002"/>
              <a:gd name="connsiteX3" fmla="*/ 0 w 6770914"/>
              <a:gd name="connsiteY3" fmla="*/ 12192002 h 12192002"/>
              <a:gd name="connsiteX0" fmla="*/ 0 w 6770914"/>
              <a:gd name="connsiteY0" fmla="*/ 12192002 h 12192002"/>
              <a:gd name="connsiteX1" fmla="*/ 0 w 6770914"/>
              <a:gd name="connsiteY1" fmla="*/ 0 h 12192002"/>
              <a:gd name="connsiteX2" fmla="*/ 6770914 w 6770914"/>
              <a:gd name="connsiteY2" fmla="*/ 12192002 h 12192002"/>
              <a:gd name="connsiteX3" fmla="*/ 0 w 6770914"/>
              <a:gd name="connsiteY3" fmla="*/ 12192002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70914" h="12192002">
                <a:moveTo>
                  <a:pt x="0" y="12192002"/>
                </a:moveTo>
                <a:lnTo>
                  <a:pt x="0" y="0"/>
                </a:lnTo>
                <a:cubicBezTo>
                  <a:pt x="6619421" y="1273176"/>
                  <a:pt x="5161643" y="5422901"/>
                  <a:pt x="6770914" y="12192002"/>
                </a:cubicBezTo>
                <a:lnTo>
                  <a:pt x="0" y="12192002"/>
                </a:lnTo>
                <a:close/>
              </a:path>
            </a:pathLst>
          </a:custGeom>
          <a:solidFill>
            <a:srgbClr val="FFD85B">
              <a:alpha val="2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ight Triangle 2">
            <a:extLst>
              <a:ext uri="{FF2B5EF4-FFF2-40B4-BE49-F238E27FC236}">
                <a16:creationId xmlns:a16="http://schemas.microsoft.com/office/drawing/2014/main" id="{B123B8C7-55C7-4028-A941-11DF7E961D7D}"/>
              </a:ext>
            </a:extLst>
          </p:cNvPr>
          <p:cNvSpPr/>
          <p:nvPr/>
        </p:nvSpPr>
        <p:spPr>
          <a:xfrm rot="5400000">
            <a:off x="2034059" y="-2073840"/>
            <a:ext cx="6885980" cy="11007364"/>
          </a:xfrm>
          <a:custGeom>
            <a:avLst/>
            <a:gdLst>
              <a:gd name="connsiteX0" fmla="*/ 0 w 6770914"/>
              <a:gd name="connsiteY0" fmla="*/ 12192002 h 12192002"/>
              <a:gd name="connsiteX1" fmla="*/ 0 w 6770914"/>
              <a:gd name="connsiteY1" fmla="*/ 0 h 12192002"/>
              <a:gd name="connsiteX2" fmla="*/ 6770914 w 6770914"/>
              <a:gd name="connsiteY2" fmla="*/ 12192002 h 12192002"/>
              <a:gd name="connsiteX3" fmla="*/ 0 w 6770914"/>
              <a:gd name="connsiteY3" fmla="*/ 12192002 h 12192002"/>
              <a:gd name="connsiteX0" fmla="*/ 0 w 6770914"/>
              <a:gd name="connsiteY0" fmla="*/ 12192002 h 12192002"/>
              <a:gd name="connsiteX1" fmla="*/ 0 w 6770914"/>
              <a:gd name="connsiteY1" fmla="*/ 0 h 12192002"/>
              <a:gd name="connsiteX2" fmla="*/ 6770914 w 6770914"/>
              <a:gd name="connsiteY2" fmla="*/ 12192002 h 12192002"/>
              <a:gd name="connsiteX3" fmla="*/ 0 w 6770914"/>
              <a:gd name="connsiteY3" fmla="*/ 12192002 h 12192002"/>
              <a:gd name="connsiteX0" fmla="*/ 0 w 6770914"/>
              <a:gd name="connsiteY0" fmla="*/ 12192002 h 12192002"/>
              <a:gd name="connsiteX1" fmla="*/ 0 w 6770914"/>
              <a:gd name="connsiteY1" fmla="*/ 0 h 12192002"/>
              <a:gd name="connsiteX2" fmla="*/ 6770914 w 6770914"/>
              <a:gd name="connsiteY2" fmla="*/ 12192002 h 12192002"/>
              <a:gd name="connsiteX3" fmla="*/ 0 w 6770914"/>
              <a:gd name="connsiteY3" fmla="*/ 12192002 h 12192002"/>
              <a:gd name="connsiteX0" fmla="*/ 0 w 6770914"/>
              <a:gd name="connsiteY0" fmla="*/ 12192002 h 12192002"/>
              <a:gd name="connsiteX1" fmla="*/ 0 w 6770914"/>
              <a:gd name="connsiteY1" fmla="*/ 0 h 12192002"/>
              <a:gd name="connsiteX2" fmla="*/ 6770914 w 6770914"/>
              <a:gd name="connsiteY2" fmla="*/ 12192002 h 12192002"/>
              <a:gd name="connsiteX3" fmla="*/ 0 w 6770914"/>
              <a:gd name="connsiteY3" fmla="*/ 12192002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70914" h="12192002">
                <a:moveTo>
                  <a:pt x="0" y="12192002"/>
                </a:moveTo>
                <a:lnTo>
                  <a:pt x="0" y="0"/>
                </a:lnTo>
                <a:cubicBezTo>
                  <a:pt x="6619421" y="1273176"/>
                  <a:pt x="5161643" y="5422901"/>
                  <a:pt x="6770914" y="12192002"/>
                </a:cubicBezTo>
                <a:lnTo>
                  <a:pt x="0" y="12192002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1943F75-A50B-4B2C-BD1D-211DA4EC52AC}"/>
              </a:ext>
            </a:extLst>
          </p:cNvPr>
          <p:cNvSpPr/>
          <p:nvPr/>
        </p:nvSpPr>
        <p:spPr>
          <a:xfrm>
            <a:off x="248194" y="40877"/>
            <a:ext cx="11738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FRAMEWORK PENILAIAN PENYELENGGARAN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SPIP TERINTEGRASI</a:t>
            </a:r>
            <a:endParaRPr kumimoji="0" lang="en-GB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5DBFFBA-58BE-4CB6-BF67-22074B1F0F22}"/>
              </a:ext>
            </a:extLst>
          </p:cNvPr>
          <p:cNvGrpSpPr/>
          <p:nvPr/>
        </p:nvGrpSpPr>
        <p:grpSpPr>
          <a:xfrm>
            <a:off x="852055" y="648069"/>
            <a:ext cx="10487890" cy="6169054"/>
            <a:chOff x="852055" y="648069"/>
            <a:chExt cx="10487890" cy="6169054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07E1F46-2239-4E69-A5EB-A22FF332023F}"/>
                </a:ext>
              </a:extLst>
            </p:cNvPr>
            <p:cNvSpPr/>
            <p:nvPr/>
          </p:nvSpPr>
          <p:spPr>
            <a:xfrm>
              <a:off x="852055" y="6110794"/>
              <a:ext cx="10487890" cy="706329"/>
            </a:xfrm>
            <a:prstGeom prst="rect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solidFill>
                <a:srgbClr val="ED7D31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74157DB-C3E1-41FB-9175-C68A2EF2A43D}"/>
                </a:ext>
              </a:extLst>
            </p:cNvPr>
            <p:cNvSpPr/>
            <p:nvPr/>
          </p:nvSpPr>
          <p:spPr>
            <a:xfrm>
              <a:off x="852055" y="648069"/>
              <a:ext cx="10487890" cy="5394474"/>
            </a:xfrm>
            <a:prstGeom prst="rect">
              <a:avLst/>
            </a:prstGeom>
            <a:solidFill>
              <a:srgbClr val="4472C4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6E67038-BBE9-4819-AEF5-0AAC4B531D69}"/>
                </a:ext>
              </a:extLst>
            </p:cNvPr>
            <p:cNvSpPr/>
            <p:nvPr/>
          </p:nvSpPr>
          <p:spPr>
            <a:xfrm>
              <a:off x="7888168" y="696331"/>
              <a:ext cx="3331062" cy="438702"/>
            </a:xfrm>
            <a:prstGeom prst="rect">
              <a:avLst/>
            </a:prstGeom>
            <a:solidFill>
              <a:srgbClr val="4A66AC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PENCAPAIAN TUJUAN SPIP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6A93DBF-1EB8-4556-BD6A-5802DD3EA79C}"/>
                </a:ext>
              </a:extLst>
            </p:cNvPr>
            <p:cNvSpPr/>
            <p:nvPr/>
          </p:nvSpPr>
          <p:spPr>
            <a:xfrm>
              <a:off x="3535601" y="687807"/>
              <a:ext cx="4151508" cy="456941"/>
            </a:xfrm>
            <a:prstGeom prst="rect">
              <a:avLst/>
            </a:prstGeom>
            <a:solidFill>
              <a:srgbClr val="4A66AC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STRUKTUR DAN PROSES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344985D-22AB-4CA0-A935-59A1A29A51CE}"/>
                </a:ext>
              </a:extLst>
            </p:cNvPr>
            <p:cNvSpPr/>
            <p:nvPr/>
          </p:nvSpPr>
          <p:spPr>
            <a:xfrm>
              <a:off x="984377" y="687807"/>
              <a:ext cx="2438707" cy="456941"/>
            </a:xfrm>
            <a:prstGeom prst="rect">
              <a:avLst/>
            </a:prstGeom>
            <a:solidFill>
              <a:srgbClr val="4A66AC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PENETAPAN TUJUAN</a:t>
              </a:r>
              <a:endParaRPr kumimoji="0" lang="en-ID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CC43E45-4B8F-4364-ADC4-8D013202838E}"/>
                </a:ext>
              </a:extLst>
            </p:cNvPr>
            <p:cNvSpPr txBox="1"/>
            <p:nvPr/>
          </p:nvSpPr>
          <p:spPr>
            <a:xfrm>
              <a:off x="6829048" y="1671917"/>
              <a:ext cx="1847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C36D52E-B0CA-40FF-9104-A794224A9E99}"/>
                </a:ext>
              </a:extLst>
            </p:cNvPr>
            <p:cNvSpPr/>
            <p:nvPr/>
          </p:nvSpPr>
          <p:spPr>
            <a:xfrm>
              <a:off x="956951" y="5408588"/>
              <a:ext cx="10235697" cy="536969"/>
            </a:xfrm>
            <a:prstGeom prst="rect">
              <a:avLst/>
            </a:prstGeom>
            <a:solidFill>
              <a:srgbClr val="4A66AC">
                <a:lumMod val="50000"/>
              </a:srgbClr>
            </a:solidFill>
            <a:ln w="381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MANAJEMEN KUALITAS SEKTOR PUBLIK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4CC77B4-13AD-4041-8F1C-854A9AB8BFC6}"/>
                </a:ext>
              </a:extLst>
            </p:cNvPr>
            <p:cNvSpPr/>
            <p:nvPr/>
          </p:nvSpPr>
          <p:spPr>
            <a:xfrm>
              <a:off x="983534" y="1264285"/>
              <a:ext cx="2438707" cy="4080246"/>
            </a:xfrm>
            <a:prstGeom prst="rect">
              <a:avLst/>
            </a:prstGeom>
            <a:solidFill>
              <a:srgbClr val="5AA2AE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A8D3C37-4238-44D8-8555-9BC670A02306}"/>
                </a:ext>
              </a:extLst>
            </p:cNvPr>
            <p:cNvSpPr/>
            <p:nvPr/>
          </p:nvSpPr>
          <p:spPr>
            <a:xfrm>
              <a:off x="984377" y="1149472"/>
              <a:ext cx="2438707" cy="375797"/>
            </a:xfrm>
            <a:prstGeom prst="rect">
              <a:avLst/>
            </a:prstGeom>
            <a:solidFill>
              <a:srgbClr val="9D9D9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Penilaian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 </a:t>
              </a: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Kualitas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 </a:t>
              </a: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Perencanaan</a:t>
              </a:r>
              <a:endParaRPr kumimoji="0" lang="en-ID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06E707A-85C1-459A-8AE5-90ABC4B7DF64}"/>
                </a:ext>
              </a:extLst>
            </p:cNvPr>
            <p:cNvSpPr/>
            <p:nvPr/>
          </p:nvSpPr>
          <p:spPr>
            <a:xfrm>
              <a:off x="3535601" y="1421232"/>
              <a:ext cx="4151508" cy="3923299"/>
            </a:xfrm>
            <a:prstGeom prst="rect">
              <a:avLst/>
            </a:prstGeom>
            <a:solidFill>
              <a:srgbClr val="9D90A0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DF58ADB-A59A-48C0-AA6A-107DC44B72FE}"/>
                </a:ext>
              </a:extLst>
            </p:cNvPr>
            <p:cNvSpPr/>
            <p:nvPr/>
          </p:nvSpPr>
          <p:spPr>
            <a:xfrm>
              <a:off x="7888168" y="1425697"/>
              <a:ext cx="3331062" cy="3918834"/>
            </a:xfrm>
            <a:prstGeom prst="rect">
              <a:avLst/>
            </a:prstGeom>
            <a:solidFill>
              <a:srgbClr val="297FD5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3" name="Right Arrow 19">
              <a:extLst>
                <a:ext uri="{FF2B5EF4-FFF2-40B4-BE49-F238E27FC236}">
                  <a16:creationId xmlns:a16="http://schemas.microsoft.com/office/drawing/2014/main" id="{3B7C2ABC-D397-432A-846A-337338FABB82}"/>
                </a:ext>
              </a:extLst>
            </p:cNvPr>
            <p:cNvSpPr/>
            <p:nvPr/>
          </p:nvSpPr>
          <p:spPr>
            <a:xfrm>
              <a:off x="3160568" y="2681942"/>
              <a:ext cx="457043" cy="1947160"/>
            </a:xfrm>
            <a:prstGeom prst="rightArrow">
              <a:avLst/>
            </a:prstGeom>
            <a:solidFill>
              <a:srgbClr val="FF0000">
                <a:alpha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Right Arrow 20">
              <a:extLst>
                <a:ext uri="{FF2B5EF4-FFF2-40B4-BE49-F238E27FC236}">
                  <a16:creationId xmlns:a16="http://schemas.microsoft.com/office/drawing/2014/main" id="{F37F2923-EF6D-4680-8035-2E6DC616B5F3}"/>
                </a:ext>
              </a:extLst>
            </p:cNvPr>
            <p:cNvSpPr/>
            <p:nvPr/>
          </p:nvSpPr>
          <p:spPr>
            <a:xfrm>
              <a:off x="7665893" y="2676193"/>
              <a:ext cx="457043" cy="1947160"/>
            </a:xfrm>
            <a:prstGeom prst="rightArrow">
              <a:avLst/>
            </a:prstGeom>
            <a:solidFill>
              <a:srgbClr val="FF0000">
                <a:alpha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A9F4C7AF-63D8-4DD3-9242-00FDE02943D1}"/>
                </a:ext>
              </a:extLst>
            </p:cNvPr>
            <p:cNvGrpSpPr/>
            <p:nvPr/>
          </p:nvGrpSpPr>
          <p:grpSpPr>
            <a:xfrm>
              <a:off x="8433171" y="1797210"/>
              <a:ext cx="2276148" cy="3166215"/>
              <a:chOff x="7546535" y="1277787"/>
              <a:chExt cx="2276148" cy="3166215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70DDC0E2-FCA8-46C1-AAB4-453B38BAC50C}"/>
                  </a:ext>
                </a:extLst>
              </p:cNvPr>
              <p:cNvSpPr/>
              <p:nvPr/>
            </p:nvSpPr>
            <p:spPr>
              <a:xfrm>
                <a:off x="7546535" y="1277787"/>
                <a:ext cx="2214560" cy="604435"/>
              </a:xfrm>
              <a:prstGeom prst="rect">
                <a:avLst/>
              </a:prstGeom>
              <a:solidFill>
                <a:srgbClr val="7F8FA9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200" b="1" i="0" u="none" strike="noStrike" kern="0" cap="none" spc="0" normalizeH="0" baseline="0" noProof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dobe Gothic Std B" panose="020B0800000000000000" pitchFamily="34" charset="-128"/>
                    <a:cs typeface="Arial" panose="020B0604020202020204" pitchFamily="34" charset="0"/>
                  </a:rPr>
                  <a:t>Efektivitas dan Efisiensi</a:t>
                </a: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3C9FCE82-4ACD-4052-9D09-C75261F89E28}"/>
                  </a:ext>
                </a:extLst>
              </p:cNvPr>
              <p:cNvSpPr/>
              <p:nvPr/>
            </p:nvSpPr>
            <p:spPr>
              <a:xfrm>
                <a:off x="7558534" y="2081061"/>
                <a:ext cx="2217058" cy="622637"/>
              </a:xfrm>
              <a:prstGeom prst="rect">
                <a:avLst/>
              </a:prstGeom>
              <a:solidFill>
                <a:srgbClr val="9D90A0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200" b="1" i="0" u="none" strike="noStrike" kern="0" cap="none" spc="0" normalizeH="0" baseline="0" noProof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dobe Gothic Std B" panose="020B0800000000000000" pitchFamily="34" charset="-128"/>
                    <a:cs typeface="Arial" panose="020B0604020202020204" pitchFamily="34" charset="0"/>
                  </a:rPr>
                  <a:t>Keandalan Pelaporan Keuangan 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EDC447DD-DCC8-4BBC-8AB0-3A7979FF3C6F}"/>
                  </a:ext>
                </a:extLst>
              </p:cNvPr>
              <p:cNvSpPr/>
              <p:nvPr/>
            </p:nvSpPr>
            <p:spPr>
              <a:xfrm>
                <a:off x="7546535" y="2937977"/>
                <a:ext cx="2227246" cy="604435"/>
              </a:xfrm>
              <a:prstGeom prst="rect">
                <a:avLst/>
              </a:prstGeom>
              <a:solidFill>
                <a:srgbClr val="4A66AC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200" b="1" i="0" u="none" strike="noStrike" kern="0" cap="none" spc="0" normalizeH="0" baseline="0" noProof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dobe Gothic Std B" panose="020B0800000000000000" pitchFamily="34" charset="-128"/>
                    <a:cs typeface="Arial" panose="020B0604020202020204" pitchFamily="34" charset="0"/>
                  </a:rPr>
                  <a:t>Pengamanan Aset Negara</a:t>
                </a: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72795CB8-1742-4B05-8536-4E7E675B8395}"/>
                  </a:ext>
                </a:extLst>
              </p:cNvPr>
              <p:cNvSpPr/>
              <p:nvPr/>
            </p:nvSpPr>
            <p:spPr>
              <a:xfrm>
                <a:off x="7573630" y="3741251"/>
                <a:ext cx="2249053" cy="702751"/>
              </a:xfrm>
              <a:prstGeom prst="rect">
                <a:avLst/>
              </a:prstGeom>
              <a:solidFill>
                <a:srgbClr val="629DD1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200" b="1" i="0" u="none" strike="noStrike" kern="0" cap="none" spc="0" normalizeH="0" baseline="0" noProof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dobe Gothic Std B" panose="020B0800000000000000" pitchFamily="34" charset="-128"/>
                    <a:cs typeface="Arial" panose="020B0604020202020204" pitchFamily="34" charset="0"/>
                  </a:rPr>
                  <a:t>Ketaatan Terhadap Peraturan Perundang-undangan</a:t>
                </a:r>
              </a:p>
            </p:txBody>
          </p:sp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905E7B5-B39C-4E6A-8547-1405841FA7DA}"/>
                </a:ext>
              </a:extLst>
            </p:cNvPr>
            <p:cNvSpPr/>
            <p:nvPr/>
          </p:nvSpPr>
          <p:spPr>
            <a:xfrm>
              <a:off x="1115933" y="2190928"/>
              <a:ext cx="1944106" cy="1079805"/>
            </a:xfrm>
            <a:prstGeom prst="rect">
              <a:avLst/>
            </a:prstGeom>
            <a:solidFill>
              <a:srgbClr val="5B9BD5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400" b="1" i="0" u="none" strike="noStrike" kern="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Sasaran Strategis K/L/D</a:t>
              </a:r>
              <a:endParaRPr kumimoji="0" lang="id-ID" sz="1400" b="1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3FDC44E-71D9-4AD9-A10E-AB12ED349B46}"/>
                </a:ext>
              </a:extLst>
            </p:cNvPr>
            <p:cNvSpPr/>
            <p:nvPr/>
          </p:nvSpPr>
          <p:spPr>
            <a:xfrm>
              <a:off x="1115933" y="3651255"/>
              <a:ext cx="1944106" cy="1077963"/>
            </a:xfrm>
            <a:prstGeom prst="rect">
              <a:avLst/>
            </a:prstGeom>
            <a:solidFill>
              <a:srgbClr val="5B9BD5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400" b="1" i="0" u="none" strike="noStrike" kern="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Strategi Pencapaian Sasaran Strategis</a:t>
              </a:r>
              <a:endParaRPr kumimoji="0" lang="id-ID" sz="1400" b="1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8D2C036-5ED6-49A7-866B-00B17E99C1A4}"/>
                </a:ext>
              </a:extLst>
            </p:cNvPr>
            <p:cNvSpPr/>
            <p:nvPr/>
          </p:nvSpPr>
          <p:spPr>
            <a:xfrm>
              <a:off x="956951" y="6423065"/>
              <a:ext cx="2991190" cy="323668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400" b="1" i="0" u="none" strike="noStrike" kern="0" cap="none" spc="0" normalizeH="0" baseline="0" noProof="1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MANAJEMEN RISIKO INDEKS</a:t>
              </a:r>
              <a:endParaRPr kumimoji="0" lang="id-ID" sz="1400" b="1" i="0" u="none" strike="noStrike" kern="0" cap="none" spc="0" normalizeH="0" baseline="0" noProof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8C588C4A-2442-4554-914F-76D010B7DE07}"/>
                </a:ext>
              </a:extLst>
            </p:cNvPr>
            <p:cNvSpPr/>
            <p:nvPr/>
          </p:nvSpPr>
          <p:spPr>
            <a:xfrm>
              <a:off x="8228040" y="6434706"/>
              <a:ext cx="2991190" cy="312027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400" b="1" i="0" u="none" strike="noStrike" kern="0" cap="none" spc="0" normalizeH="0" baseline="0" noProof="1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LEVEL KAPABILITAS APIP</a:t>
              </a:r>
              <a:endParaRPr kumimoji="0" lang="id-ID" sz="1400" b="1" i="0" u="none" strike="noStrike" kern="0" cap="none" spc="0" normalizeH="0" baseline="0" noProof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45FF89F-42D2-48C1-8948-72169009C6A1}"/>
                </a:ext>
              </a:extLst>
            </p:cNvPr>
            <p:cNvSpPr/>
            <p:nvPr/>
          </p:nvSpPr>
          <p:spPr>
            <a:xfrm>
              <a:off x="4592495" y="6435765"/>
              <a:ext cx="2991190" cy="323668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400" b="1" i="0" u="none" strike="noStrike" kern="0" cap="none" spc="0" normalizeH="0" baseline="0" noProof="1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IEPK</a:t>
              </a:r>
              <a:endParaRPr kumimoji="0" lang="id-ID" sz="1400" b="1" i="0" u="none" strike="noStrike" kern="0" cap="none" spc="0" normalizeH="0" baseline="0" noProof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1" name="Right Arrow 37">
              <a:extLst>
                <a:ext uri="{FF2B5EF4-FFF2-40B4-BE49-F238E27FC236}">
                  <a16:creationId xmlns:a16="http://schemas.microsoft.com/office/drawing/2014/main" id="{C64BBD0F-39B2-46C8-B728-F0F8D782A582}"/>
                </a:ext>
              </a:extLst>
            </p:cNvPr>
            <p:cNvSpPr/>
            <p:nvPr/>
          </p:nvSpPr>
          <p:spPr>
            <a:xfrm rot="5400000">
              <a:off x="2331409" y="5664367"/>
              <a:ext cx="263488" cy="712502"/>
            </a:xfrm>
            <a:prstGeom prst="rightArrow">
              <a:avLst>
                <a:gd name="adj1" fmla="val 50000"/>
                <a:gd name="adj2" fmla="val 56063"/>
              </a:avLst>
            </a:prstGeom>
            <a:solidFill>
              <a:srgbClr val="FF0000">
                <a:alpha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" name="Right Arrow 38">
              <a:extLst>
                <a:ext uri="{FF2B5EF4-FFF2-40B4-BE49-F238E27FC236}">
                  <a16:creationId xmlns:a16="http://schemas.microsoft.com/office/drawing/2014/main" id="{7ACD163A-6071-4C32-8924-69F644F0035F}"/>
                </a:ext>
              </a:extLst>
            </p:cNvPr>
            <p:cNvSpPr/>
            <p:nvPr/>
          </p:nvSpPr>
          <p:spPr>
            <a:xfrm rot="5400000">
              <a:off x="5946704" y="5664367"/>
              <a:ext cx="263487" cy="712502"/>
            </a:xfrm>
            <a:prstGeom prst="rightArrow">
              <a:avLst>
                <a:gd name="adj1" fmla="val 50000"/>
                <a:gd name="adj2" fmla="val 56063"/>
              </a:avLst>
            </a:prstGeom>
            <a:solidFill>
              <a:srgbClr val="FF0000">
                <a:alpha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" name="Right Arrow 39">
              <a:extLst>
                <a:ext uri="{FF2B5EF4-FFF2-40B4-BE49-F238E27FC236}">
                  <a16:creationId xmlns:a16="http://schemas.microsoft.com/office/drawing/2014/main" id="{BB885531-12FC-4D4B-9720-B4CE1740192D}"/>
                </a:ext>
              </a:extLst>
            </p:cNvPr>
            <p:cNvSpPr/>
            <p:nvPr/>
          </p:nvSpPr>
          <p:spPr>
            <a:xfrm rot="5400000">
              <a:off x="9582247" y="5635984"/>
              <a:ext cx="263488" cy="712502"/>
            </a:xfrm>
            <a:prstGeom prst="rightArrow">
              <a:avLst>
                <a:gd name="adj1" fmla="val 50000"/>
                <a:gd name="adj2" fmla="val 56063"/>
              </a:avLst>
            </a:prstGeom>
            <a:solidFill>
              <a:srgbClr val="FF0000">
                <a:alpha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72792B0-D778-4037-A427-2A86DBA29C92}"/>
                </a:ext>
              </a:extLst>
            </p:cNvPr>
            <p:cNvSpPr txBox="1"/>
            <p:nvPr/>
          </p:nvSpPr>
          <p:spPr>
            <a:xfrm>
              <a:off x="4592495" y="6110797"/>
              <a:ext cx="2991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NILAI MATURITAS SPIP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2801269-4195-4C78-BC16-9F32098290E2}"/>
                </a:ext>
              </a:extLst>
            </p:cNvPr>
            <p:cNvSpPr/>
            <p:nvPr/>
          </p:nvSpPr>
          <p:spPr>
            <a:xfrm>
              <a:off x="4132242" y="4467747"/>
              <a:ext cx="1324891" cy="437804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INFORMASI DAN KOMUNIKASI</a:t>
              </a: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7F58D35D-7CB8-48AC-9492-38A08A08F4B4}"/>
                </a:ext>
              </a:extLst>
            </p:cNvPr>
            <p:cNvGrpSpPr/>
            <p:nvPr/>
          </p:nvGrpSpPr>
          <p:grpSpPr>
            <a:xfrm>
              <a:off x="3596558" y="1361572"/>
              <a:ext cx="4093292" cy="4101192"/>
              <a:chOff x="3596558" y="1361572"/>
              <a:chExt cx="4093292" cy="4101192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74F8DE68-E0F4-469E-A6A5-F08110A01092}"/>
                  </a:ext>
                </a:extLst>
              </p:cNvPr>
              <p:cNvGrpSpPr/>
              <p:nvPr/>
            </p:nvGrpSpPr>
            <p:grpSpPr>
              <a:xfrm>
                <a:off x="3596558" y="1361572"/>
                <a:ext cx="4093292" cy="4101192"/>
                <a:chOff x="3626372" y="1365938"/>
                <a:chExt cx="4033664" cy="4101192"/>
              </a:xfrm>
            </p:grpSpPr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ED226586-80DE-4113-B04D-4A366A34863A}"/>
                    </a:ext>
                  </a:extLst>
                </p:cNvPr>
                <p:cNvGrpSpPr/>
                <p:nvPr/>
              </p:nvGrpSpPr>
              <p:grpSpPr>
                <a:xfrm>
                  <a:off x="3626372" y="1365938"/>
                  <a:ext cx="3901081" cy="4101192"/>
                  <a:chOff x="3626372" y="1365938"/>
                  <a:chExt cx="3901081" cy="4101192"/>
                </a:xfrm>
              </p:grpSpPr>
              <p:grpSp>
                <p:nvGrpSpPr>
                  <p:cNvPr id="83" name="Group 82">
                    <a:extLst>
                      <a:ext uri="{FF2B5EF4-FFF2-40B4-BE49-F238E27FC236}">
                        <a16:creationId xmlns:a16="http://schemas.microsoft.com/office/drawing/2014/main" id="{52F0A4DA-CE59-4A51-BC71-60EA0B1137C8}"/>
                      </a:ext>
                    </a:extLst>
                  </p:cNvPr>
                  <p:cNvGrpSpPr/>
                  <p:nvPr/>
                </p:nvGrpSpPr>
                <p:grpSpPr>
                  <a:xfrm>
                    <a:off x="3626372" y="1365938"/>
                    <a:ext cx="3901081" cy="4101192"/>
                    <a:chOff x="3626372" y="1365938"/>
                    <a:chExt cx="3901081" cy="4101192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363831DC-952B-4BE3-9FD6-3391A32C45B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07825" y="1365938"/>
                      <a:ext cx="3819628" cy="4101192"/>
                      <a:chOff x="3784025" y="1836306"/>
                      <a:chExt cx="3819628" cy="4101192"/>
                    </a:xfrm>
                  </p:grpSpPr>
                  <p:graphicFrame>
                    <p:nvGraphicFramePr>
                      <p:cNvPr id="87" name="Diagram 86">
                        <a:extLst>
                          <a:ext uri="{FF2B5EF4-FFF2-40B4-BE49-F238E27FC236}">
                            <a16:creationId xmlns:a16="http://schemas.microsoft.com/office/drawing/2014/main" id="{7601FFFF-0AB4-4CC2-B506-56C5697AAE35}"/>
                          </a:ext>
                        </a:extLst>
                      </p:cNvPr>
                      <p:cNvGraphicFramePr/>
                      <p:nvPr/>
                    </p:nvGraphicFramePr>
                    <p:xfrm>
                      <a:off x="3784025" y="1836306"/>
                      <a:ext cx="3819628" cy="4101192"/>
                    </p:xfrm>
                    <a:graphic>
                      <a:graphicData uri="http://schemas.openxmlformats.org/drawingml/2006/diagram">
                        <dgm:relIds xmlns:dgm="http://schemas.openxmlformats.org/drawingml/2006/diagram" xmlns:r="http://schemas.openxmlformats.org/officeDocument/2006/relationships" r:dm="rId2" r:lo="rId3" r:qs="rId4" r:cs="rId5"/>
                      </a:graphicData>
                    </a:graphic>
                  </p:graphicFrame>
                  <p:sp>
                    <p:nvSpPr>
                      <p:cNvPr id="88" name="Rectangle 87">
                        <a:extLst>
                          <a:ext uri="{FF2B5EF4-FFF2-40B4-BE49-F238E27FC236}">
                            <a16:creationId xmlns:a16="http://schemas.microsoft.com/office/drawing/2014/main" id="{684097E7-7DFF-43CD-A5BA-2CCCE4C5CDE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07290" y="4877268"/>
                        <a:ext cx="1324891" cy="503493"/>
                      </a:xfrm>
                      <a:prstGeom prst="rect">
                        <a:avLst/>
                      </a:prstGeom>
                      <a:noFill/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1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a:t>KEGIATAN PENGENDALIAN</a:t>
                        </a:r>
                      </a:p>
                    </p:txBody>
                  </p:sp>
                </p:grpSp>
                <p:sp>
                  <p:nvSpPr>
                    <p:cNvPr id="86" name="Rectangle 85">
                      <a:extLst>
                        <a:ext uri="{FF2B5EF4-FFF2-40B4-BE49-F238E27FC236}">
                          <a16:creationId xmlns:a16="http://schemas.microsoft.com/office/drawing/2014/main" id="{794C86AA-B9FA-4D42-870B-3B12FCBE1E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26372" y="2868864"/>
                      <a:ext cx="1324891" cy="437804"/>
                    </a:xfrm>
                    <a:prstGeom prst="rect">
                      <a:avLst/>
                    </a:prstGeom>
                    <a:no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PEMANTAUAN</a:t>
                      </a:r>
                    </a:p>
                  </p:txBody>
                </p:sp>
              </p:grpSp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814CBD60-D033-4200-8C47-F2777A93002D}"/>
                      </a:ext>
                    </a:extLst>
                  </p:cNvPr>
                  <p:cNvSpPr/>
                  <p:nvPr/>
                </p:nvSpPr>
                <p:spPr>
                  <a:xfrm>
                    <a:off x="4973223" y="1904913"/>
                    <a:ext cx="1324891" cy="455956"/>
                  </a:xfrm>
                  <a:prstGeom prst="rect">
                    <a:avLst/>
                  </a:prstGeom>
                  <a:no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1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LINGKUNGAN PENGENDALIAN</a:t>
                    </a:r>
                  </a:p>
                </p:txBody>
              </p:sp>
            </p:grp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F82A9F2D-E617-4972-A04F-0EF99D1060F8}"/>
                    </a:ext>
                  </a:extLst>
                </p:cNvPr>
                <p:cNvSpPr/>
                <p:nvPr/>
              </p:nvSpPr>
              <p:spPr>
                <a:xfrm>
                  <a:off x="6335145" y="2863850"/>
                  <a:ext cx="1324891" cy="455956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PENILAIAN RISIKO</a:t>
                  </a:r>
                </a:p>
              </p:txBody>
            </p:sp>
          </p:grp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5728C8A-1A20-49DA-993C-C943FF1CE73B}"/>
                  </a:ext>
                </a:extLst>
              </p:cNvPr>
              <p:cNvSpPr/>
              <p:nvPr/>
            </p:nvSpPr>
            <p:spPr>
              <a:xfrm>
                <a:off x="4091805" y="4422302"/>
                <a:ext cx="1344476" cy="50349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INFORMASI DAN KOMUNIKASI</a:t>
                </a:r>
              </a:p>
            </p:txBody>
          </p:sp>
        </p:grp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271DDA5-1F52-4C24-B6D9-267244D5D508}"/>
                </a:ext>
              </a:extLst>
            </p:cNvPr>
            <p:cNvSpPr/>
            <p:nvPr/>
          </p:nvSpPr>
          <p:spPr>
            <a:xfrm>
              <a:off x="3535601" y="1144747"/>
              <a:ext cx="4151508" cy="368721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Penilaian</a:t>
              </a:r>
              <a:r>
                <a:rPr kumimoji="0" lang="en-ID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 </a:t>
              </a:r>
              <a:r>
                <a:rPr kumimoji="0" lang="en-ID" sz="1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Struktur</a:t>
              </a:r>
              <a:r>
                <a:rPr kumimoji="0" lang="en-ID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 </a:t>
              </a:r>
              <a:r>
                <a:rPr kumimoji="0" lang="en-ID" sz="1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dan</a:t>
              </a:r>
              <a:r>
                <a:rPr kumimoji="0" lang="en-ID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 Proses (</a:t>
              </a:r>
              <a:r>
                <a:rPr kumimoji="0" lang="en-ID" sz="1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Unsur</a:t>
              </a:r>
              <a:r>
                <a:rPr kumimoji="0" lang="en-ID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 SPIP)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713215F-1D7F-4659-9426-E88ECAF4EFFF}"/>
                </a:ext>
              </a:extLst>
            </p:cNvPr>
            <p:cNvSpPr/>
            <p:nvPr/>
          </p:nvSpPr>
          <p:spPr>
            <a:xfrm>
              <a:off x="7888168" y="1135032"/>
              <a:ext cx="3331062" cy="368721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Penilaian</a:t>
              </a:r>
              <a:r>
                <a:rPr kumimoji="0" lang="en-ID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 </a:t>
              </a:r>
              <a:r>
                <a:rPr kumimoji="0" lang="en-ID" sz="1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Capaian</a:t>
              </a:r>
              <a:r>
                <a:rPr kumimoji="0" lang="en-ID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 4 </a:t>
              </a:r>
              <a:r>
                <a:rPr kumimoji="0" lang="en-ID" sz="1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Tujuan</a:t>
              </a:r>
              <a:r>
                <a:rPr kumimoji="0" lang="en-ID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 SPIP</a:t>
              </a:r>
            </a:p>
          </p:txBody>
        </p:sp>
      </p:grpSp>
      <p:sp>
        <p:nvSpPr>
          <p:cNvPr id="93" name="Slide Number Placeholder 4">
            <a:extLst>
              <a:ext uri="{FF2B5EF4-FFF2-40B4-BE49-F238E27FC236}">
                <a16:creationId xmlns:a16="http://schemas.microsoft.com/office/drawing/2014/main" id="{6F476ED7-8F90-4902-A39A-0215E499F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4300" y="6553343"/>
            <a:ext cx="66227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4F0DD-6032-4F19-B9F3-AB74ABC7D6A8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8"/>
          <p:cNvSpPr/>
          <p:nvPr/>
        </p:nvSpPr>
        <p:spPr>
          <a:xfrm rot="5400000">
            <a:off x="2649245" y="-2667001"/>
            <a:ext cx="6858000" cy="12192002"/>
          </a:xfrm>
          <a:custGeom>
            <a:avLst/>
            <a:gdLst/>
            <a:ahLst/>
            <a:cxnLst/>
            <a:rect l="l" t="t" r="r" b="b"/>
            <a:pathLst>
              <a:path w="6770914" h="12192002" extrusionOk="0">
                <a:moveTo>
                  <a:pt x="0" y="12192002"/>
                </a:moveTo>
                <a:lnTo>
                  <a:pt x="0" y="0"/>
                </a:lnTo>
                <a:cubicBezTo>
                  <a:pt x="6619421" y="1273176"/>
                  <a:pt x="5161643" y="5422901"/>
                  <a:pt x="6770914" y="12192002"/>
                </a:cubicBezTo>
                <a:lnTo>
                  <a:pt x="0" y="12192002"/>
                </a:lnTo>
                <a:close/>
              </a:path>
            </a:pathLst>
          </a:custGeom>
          <a:solidFill>
            <a:srgbClr val="FFD85B">
              <a:alpha val="5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8"/>
          <p:cNvSpPr/>
          <p:nvPr/>
        </p:nvSpPr>
        <p:spPr>
          <a:xfrm rot="5400000">
            <a:off x="2078814" y="-2096678"/>
            <a:ext cx="6823102" cy="11016242"/>
          </a:xfrm>
          <a:custGeom>
            <a:avLst/>
            <a:gdLst/>
            <a:ahLst/>
            <a:cxnLst/>
            <a:rect l="l" t="t" r="r" b="b"/>
            <a:pathLst>
              <a:path w="6770914" h="12192002" extrusionOk="0">
                <a:moveTo>
                  <a:pt x="0" y="12192002"/>
                </a:moveTo>
                <a:lnTo>
                  <a:pt x="0" y="0"/>
                </a:lnTo>
                <a:cubicBezTo>
                  <a:pt x="6619421" y="1273176"/>
                  <a:pt x="5161643" y="5422901"/>
                  <a:pt x="6770914" y="12192002"/>
                </a:cubicBezTo>
                <a:lnTo>
                  <a:pt x="0" y="12192002"/>
                </a:lnTo>
                <a:close/>
              </a:path>
            </a:pathLst>
          </a:custGeom>
          <a:solidFill>
            <a:srgbClr val="B6EE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8"/>
          <p:cNvSpPr/>
          <p:nvPr/>
        </p:nvSpPr>
        <p:spPr>
          <a:xfrm>
            <a:off x="248194" y="640081"/>
            <a:ext cx="11769635" cy="91440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8"/>
          <p:cNvSpPr txBox="1"/>
          <p:nvPr/>
        </p:nvSpPr>
        <p:spPr>
          <a:xfrm>
            <a:off x="353572" y="127368"/>
            <a:ext cx="11544513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POIN PEMBAHARUAN PENILAIAN RESULT BASED SPIP/SPIP TERINTEGRASI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2" name="Google Shape;802;p8"/>
          <p:cNvSpPr/>
          <p:nvPr/>
        </p:nvSpPr>
        <p:spPr>
          <a:xfrm flipH="1">
            <a:off x="4039552" y="1480946"/>
            <a:ext cx="45719" cy="4836727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8"/>
          <p:cNvSpPr/>
          <p:nvPr/>
        </p:nvSpPr>
        <p:spPr>
          <a:xfrm flipH="1">
            <a:off x="8202986" y="1480945"/>
            <a:ext cx="45719" cy="4836727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8"/>
          <p:cNvSpPr/>
          <p:nvPr/>
        </p:nvSpPr>
        <p:spPr>
          <a:xfrm>
            <a:off x="201843" y="1011382"/>
            <a:ext cx="1031212" cy="1025236"/>
          </a:xfrm>
          <a:prstGeom prst="ellipse">
            <a:avLst/>
          </a:prstGeom>
          <a:solidFill>
            <a:srgbClr val="DDEAF6"/>
          </a:solidFill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6000"/>
              <a:buFont typeface="Arial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5" name="Google Shape;805;p8"/>
          <p:cNvSpPr txBox="1"/>
          <p:nvPr/>
        </p:nvSpPr>
        <p:spPr>
          <a:xfrm>
            <a:off x="1354528" y="964733"/>
            <a:ext cx="249846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E57C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PARAMETER PENILAIAN TERINTEGRASI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6" name="Google Shape;806;p8"/>
          <p:cNvSpPr/>
          <p:nvPr/>
        </p:nvSpPr>
        <p:spPr>
          <a:xfrm>
            <a:off x="4257570" y="1011382"/>
            <a:ext cx="1031212" cy="1025236"/>
          </a:xfrm>
          <a:prstGeom prst="ellipse">
            <a:avLst/>
          </a:prstGeom>
          <a:solidFill>
            <a:srgbClr val="DDEAF6"/>
          </a:solidFill>
          <a:ln w="381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7" name="Google Shape;807;p8"/>
          <p:cNvSpPr txBox="1"/>
          <p:nvPr/>
        </p:nvSpPr>
        <p:spPr>
          <a:xfrm>
            <a:off x="5370288" y="937207"/>
            <a:ext cx="271431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E57C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KOLABORASI K/L/D DAN BPKP DALAM PENILAIAN MATURITAS PENYELENGGARAAN SPIP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8" name="Google Shape;808;p8"/>
          <p:cNvSpPr/>
          <p:nvPr/>
        </p:nvSpPr>
        <p:spPr>
          <a:xfrm>
            <a:off x="8415681" y="1011382"/>
            <a:ext cx="1031212" cy="1025236"/>
          </a:xfrm>
          <a:prstGeom prst="ellipse">
            <a:avLst/>
          </a:prstGeom>
          <a:solidFill>
            <a:srgbClr val="DDEAF6"/>
          </a:solidFill>
          <a:ln w="38100" cap="flat" cmpd="sng">
            <a:solidFill>
              <a:srgbClr val="1B75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6000"/>
              <a:buFont typeface="Arial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>
                <a:ln>
                  <a:noFill/>
                </a:ln>
                <a:solidFill>
                  <a:srgbClr val="54813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9" name="Google Shape;809;p8"/>
          <p:cNvSpPr txBox="1"/>
          <p:nvPr/>
        </p:nvSpPr>
        <p:spPr>
          <a:xfrm>
            <a:off x="9504254" y="958383"/>
            <a:ext cx="264630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E57C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4 NILAI DALAM MATURITAS PENYELENGGARAAN SPIP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0" name="Google Shape;810;p8"/>
          <p:cNvSpPr txBox="1"/>
          <p:nvPr/>
        </p:nvSpPr>
        <p:spPr>
          <a:xfrm>
            <a:off x="8868158" y="3991952"/>
            <a:ext cx="626625" cy="307777"/>
          </a:xfrm>
          <a:prstGeom prst="rect">
            <a:avLst/>
          </a:prstGeom>
          <a:noFill/>
          <a:ln w="9525" cap="flat" cmpd="sng">
            <a:solidFill>
              <a:srgbClr val="9CC2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MRI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1" name="Google Shape;811;p8"/>
          <p:cNvSpPr txBox="1"/>
          <p:nvPr/>
        </p:nvSpPr>
        <p:spPr>
          <a:xfrm>
            <a:off x="9528234" y="4454985"/>
            <a:ext cx="1443436" cy="738664"/>
          </a:xfrm>
          <a:prstGeom prst="rect">
            <a:avLst/>
          </a:prstGeom>
          <a:noFill/>
          <a:ln w="9525" cap="flat" cmpd="sng">
            <a:solidFill>
              <a:srgbClr val="9CC2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LEVEL KAPABILITAS APIP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2" name="Google Shape;812;p8"/>
          <p:cNvSpPr txBox="1"/>
          <p:nvPr/>
        </p:nvSpPr>
        <p:spPr>
          <a:xfrm>
            <a:off x="10951928" y="3997937"/>
            <a:ext cx="704115" cy="309424"/>
          </a:xfrm>
          <a:prstGeom prst="rect">
            <a:avLst/>
          </a:prstGeom>
          <a:noFill/>
          <a:ln w="9525" cap="flat" cmpd="sng">
            <a:solidFill>
              <a:srgbClr val="9CC2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IEPK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13" name="Google Shape;813;p8"/>
          <p:cNvGrpSpPr/>
          <p:nvPr/>
        </p:nvGrpSpPr>
        <p:grpSpPr>
          <a:xfrm>
            <a:off x="4636701" y="2479967"/>
            <a:ext cx="2924715" cy="1372389"/>
            <a:chOff x="4496049" y="2438407"/>
            <a:chExt cx="2924715" cy="1372389"/>
          </a:xfrm>
        </p:grpSpPr>
        <p:cxnSp>
          <p:nvCxnSpPr>
            <p:cNvPr id="814" name="Google Shape;814;p8"/>
            <p:cNvCxnSpPr/>
            <p:nvPr/>
          </p:nvCxnSpPr>
          <p:spPr>
            <a:xfrm>
              <a:off x="4573066" y="3131135"/>
              <a:ext cx="0" cy="526472"/>
            </a:xfrm>
            <a:prstGeom prst="straightConnector1">
              <a:avLst/>
            </a:prstGeom>
            <a:noFill/>
            <a:ln w="38100" cap="flat" cmpd="sng">
              <a:solidFill>
                <a:srgbClr val="2E75B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15" name="Google Shape;815;p8"/>
            <p:cNvCxnSpPr/>
            <p:nvPr/>
          </p:nvCxnSpPr>
          <p:spPr>
            <a:xfrm>
              <a:off x="7343763" y="3131927"/>
              <a:ext cx="0" cy="526472"/>
            </a:xfrm>
            <a:prstGeom prst="straightConnector1">
              <a:avLst/>
            </a:prstGeom>
            <a:noFill/>
            <a:ln w="38100" cap="flat" cmpd="sng">
              <a:solidFill>
                <a:srgbClr val="2E75B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816" name="Google Shape;816;p8"/>
            <p:cNvSpPr/>
            <p:nvPr/>
          </p:nvSpPr>
          <p:spPr>
            <a:xfrm>
              <a:off x="5922280" y="2438407"/>
              <a:ext cx="154018" cy="166255"/>
            </a:xfrm>
            <a:prstGeom prst="ellipse">
              <a:avLst/>
            </a:prstGeom>
            <a:solidFill>
              <a:srgbClr val="1F38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8"/>
            <p:cNvSpPr/>
            <p:nvPr/>
          </p:nvSpPr>
          <p:spPr>
            <a:xfrm>
              <a:off x="7266746" y="3644541"/>
              <a:ext cx="154018" cy="166255"/>
            </a:xfrm>
            <a:prstGeom prst="ellipse">
              <a:avLst/>
            </a:prstGeom>
            <a:solidFill>
              <a:srgbClr val="1F38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8"/>
            <p:cNvSpPr/>
            <p:nvPr/>
          </p:nvSpPr>
          <p:spPr>
            <a:xfrm>
              <a:off x="4496049" y="3643749"/>
              <a:ext cx="154018" cy="166255"/>
            </a:xfrm>
            <a:prstGeom prst="ellipse">
              <a:avLst/>
            </a:prstGeom>
            <a:solidFill>
              <a:srgbClr val="1F38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19" name="Google Shape;819;p8"/>
            <p:cNvCxnSpPr/>
            <p:nvPr/>
          </p:nvCxnSpPr>
          <p:spPr>
            <a:xfrm>
              <a:off x="4566145" y="3144990"/>
              <a:ext cx="2790619" cy="0"/>
            </a:xfrm>
            <a:prstGeom prst="straightConnector1">
              <a:avLst/>
            </a:prstGeom>
            <a:noFill/>
            <a:ln w="38100" cap="flat" cmpd="sng">
              <a:solidFill>
                <a:srgbClr val="2E75B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20" name="Google Shape;820;p8"/>
            <p:cNvCxnSpPr/>
            <p:nvPr/>
          </p:nvCxnSpPr>
          <p:spPr>
            <a:xfrm>
              <a:off x="6005410" y="2618517"/>
              <a:ext cx="0" cy="512618"/>
            </a:xfrm>
            <a:prstGeom prst="straightConnector1">
              <a:avLst/>
            </a:prstGeom>
            <a:noFill/>
            <a:ln w="38100" cap="flat" cmpd="sng">
              <a:solidFill>
                <a:srgbClr val="2E75B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821" name="Google Shape;821;p8"/>
          <p:cNvSpPr txBox="1"/>
          <p:nvPr/>
        </p:nvSpPr>
        <p:spPr>
          <a:xfrm>
            <a:off x="4125017" y="3964025"/>
            <a:ext cx="120351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K/L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2" name="Google Shape;822;p8"/>
          <p:cNvSpPr txBox="1"/>
          <p:nvPr/>
        </p:nvSpPr>
        <p:spPr>
          <a:xfrm>
            <a:off x="6895660" y="3947870"/>
            <a:ext cx="120351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PEMDA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3" name="Google Shape;823;p8"/>
          <p:cNvSpPr/>
          <p:nvPr/>
        </p:nvSpPr>
        <p:spPr>
          <a:xfrm>
            <a:off x="4170680" y="4333240"/>
            <a:ext cx="1880235" cy="1323340"/>
          </a:xfrm>
          <a:prstGeom prst="rect">
            <a:avLst/>
          </a:prstGeom>
          <a:noFill/>
          <a:ln w="28575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PM &amp; PK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 Asesor (Manajemen) dan APIP K/L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EVALUASI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 Internal Kedeputian dan Antar Kedeputian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endParaRPr kumimoji="0" sz="12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8"/>
          <p:cNvSpPr/>
          <p:nvPr/>
        </p:nvSpPr>
        <p:spPr>
          <a:xfrm>
            <a:off x="6139815" y="4333240"/>
            <a:ext cx="1967230" cy="1323340"/>
          </a:xfrm>
          <a:prstGeom prst="rect">
            <a:avLst/>
          </a:prstGeom>
          <a:noFill/>
          <a:ln w="28575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PM &amp; PK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 Asesor (Manajemen) dan APIP Pemda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EVALUASI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 Perwakilan BPKP dan BPKP Pusat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71450" marR="0" lvl="0" indent="-95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8"/>
          <p:cNvSpPr txBox="1"/>
          <p:nvPr/>
        </p:nvSpPr>
        <p:spPr>
          <a:xfrm>
            <a:off x="4378782" y="5948341"/>
            <a:ext cx="356452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*</a:t>
            </a:r>
            <a:r>
              <a:rPr kumimoji="0" lang="en-US" sz="1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PM</a:t>
            </a:r>
            <a:r>
              <a: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 Penilaian Mandiri   </a:t>
            </a:r>
            <a:r>
              <a:rPr kumimoji="0" lang="en-US" sz="1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PK</a:t>
            </a:r>
            <a:r>
              <a: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 Penjaminan Kualitas</a:t>
            </a:r>
            <a:endParaRPr kumimoji="0" sz="12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8"/>
          <p:cNvSpPr txBox="1"/>
          <p:nvPr/>
        </p:nvSpPr>
        <p:spPr>
          <a:xfrm>
            <a:off x="-67923" y="2407672"/>
            <a:ext cx="415319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INTEGRASI PARAMETER PENILAIAN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7" name="Google Shape;827;p8"/>
          <p:cNvSpPr txBox="1"/>
          <p:nvPr/>
        </p:nvSpPr>
        <p:spPr>
          <a:xfrm>
            <a:off x="-145775" y="4224153"/>
            <a:ext cx="12797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PARAMETER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MRI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8" name="Google Shape;828;p8"/>
          <p:cNvSpPr txBox="1"/>
          <p:nvPr/>
        </p:nvSpPr>
        <p:spPr>
          <a:xfrm>
            <a:off x="583006" y="5474413"/>
            <a:ext cx="284193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DILEKATKAN PADA PENILAIAN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KOMPONEN DAN SUBUNSUR SPIP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9" name="Google Shape;829;p8"/>
          <p:cNvSpPr txBox="1"/>
          <p:nvPr/>
        </p:nvSpPr>
        <p:spPr>
          <a:xfrm>
            <a:off x="2909151" y="4181099"/>
            <a:ext cx="12797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PARAMETER IEPK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0" name="Google Shape;830;p8"/>
          <p:cNvSpPr txBox="1"/>
          <p:nvPr/>
        </p:nvSpPr>
        <p:spPr>
          <a:xfrm>
            <a:off x="1134695" y="4185725"/>
            <a:ext cx="179983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PENILAIAN KAPABILITAS APIP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31" name="Google Shape;831;p8"/>
          <p:cNvGrpSpPr/>
          <p:nvPr/>
        </p:nvGrpSpPr>
        <p:grpSpPr>
          <a:xfrm>
            <a:off x="353572" y="2837077"/>
            <a:ext cx="3312854" cy="1288470"/>
            <a:chOff x="353572" y="2837077"/>
            <a:chExt cx="3312854" cy="1288470"/>
          </a:xfrm>
        </p:grpSpPr>
        <p:cxnSp>
          <p:nvCxnSpPr>
            <p:cNvPr id="832" name="Google Shape;832;p8"/>
            <p:cNvCxnSpPr/>
            <p:nvPr/>
          </p:nvCxnSpPr>
          <p:spPr>
            <a:xfrm>
              <a:off x="416734" y="3446678"/>
              <a:ext cx="3186546" cy="0"/>
            </a:xfrm>
            <a:prstGeom prst="straightConnector1">
              <a:avLst/>
            </a:prstGeom>
            <a:noFill/>
            <a:ln w="381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33" name="Google Shape;833;p8"/>
            <p:cNvCxnSpPr/>
            <p:nvPr/>
          </p:nvCxnSpPr>
          <p:spPr>
            <a:xfrm>
              <a:off x="430589" y="3446678"/>
              <a:ext cx="0" cy="526472"/>
            </a:xfrm>
            <a:prstGeom prst="straightConnector1">
              <a:avLst/>
            </a:prstGeom>
            <a:noFill/>
            <a:ln w="381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34" name="Google Shape;834;p8"/>
            <p:cNvCxnSpPr/>
            <p:nvPr/>
          </p:nvCxnSpPr>
          <p:spPr>
            <a:xfrm>
              <a:off x="3589425" y="3446678"/>
              <a:ext cx="0" cy="526472"/>
            </a:xfrm>
            <a:prstGeom prst="straightConnector1">
              <a:avLst/>
            </a:prstGeom>
            <a:noFill/>
            <a:ln w="381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835" name="Google Shape;835;p8"/>
            <p:cNvSpPr/>
            <p:nvPr/>
          </p:nvSpPr>
          <p:spPr>
            <a:xfrm>
              <a:off x="1946855" y="2837077"/>
              <a:ext cx="154018" cy="166255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8"/>
            <p:cNvSpPr/>
            <p:nvPr/>
          </p:nvSpPr>
          <p:spPr>
            <a:xfrm>
              <a:off x="3512408" y="3959292"/>
              <a:ext cx="154018" cy="166255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8"/>
            <p:cNvSpPr/>
            <p:nvPr/>
          </p:nvSpPr>
          <p:spPr>
            <a:xfrm>
              <a:off x="353572" y="3945437"/>
              <a:ext cx="154018" cy="166255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8"/>
            <p:cNvSpPr/>
            <p:nvPr/>
          </p:nvSpPr>
          <p:spPr>
            <a:xfrm>
              <a:off x="1945082" y="3917732"/>
              <a:ext cx="154018" cy="166255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39" name="Google Shape;839;p8"/>
            <p:cNvCxnSpPr/>
            <p:nvPr/>
          </p:nvCxnSpPr>
          <p:spPr>
            <a:xfrm>
              <a:off x="2019512" y="3446673"/>
              <a:ext cx="0" cy="526472"/>
            </a:xfrm>
            <a:prstGeom prst="straightConnector1">
              <a:avLst/>
            </a:prstGeom>
            <a:noFill/>
            <a:ln w="381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40" name="Google Shape;840;p8"/>
            <p:cNvCxnSpPr/>
            <p:nvPr/>
          </p:nvCxnSpPr>
          <p:spPr>
            <a:xfrm>
              <a:off x="2023861" y="2934052"/>
              <a:ext cx="0" cy="526472"/>
            </a:xfrm>
            <a:prstGeom prst="straightConnector1">
              <a:avLst/>
            </a:prstGeom>
            <a:noFill/>
            <a:ln w="381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841" name="Google Shape;841;p8"/>
          <p:cNvSpPr/>
          <p:nvPr/>
        </p:nvSpPr>
        <p:spPr>
          <a:xfrm rot="5400000">
            <a:off x="1697656" y="3466833"/>
            <a:ext cx="576855" cy="3206681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rgbClr val="C092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8"/>
          <p:cNvSpPr txBox="1"/>
          <p:nvPr/>
        </p:nvSpPr>
        <p:spPr>
          <a:xfrm>
            <a:off x="8540402" y="5948341"/>
            <a:ext cx="35645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*MRI</a:t>
            </a:r>
            <a:r>
              <a: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 Manajemen Risiko Indeks</a:t>
            </a:r>
            <a:endParaRPr kumimoji="0" sz="12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</a:t>
            </a:r>
            <a:r>
              <a:rPr kumimoji="0" lang="en-US" sz="1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IEPK</a:t>
            </a:r>
            <a:r>
              <a: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 Indeks Efektivitas Pengendalian Korupsi</a:t>
            </a:r>
            <a:endParaRPr kumimoji="0" sz="12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8"/>
          <p:cNvSpPr/>
          <p:nvPr/>
        </p:nvSpPr>
        <p:spPr>
          <a:xfrm>
            <a:off x="8707837" y="2444079"/>
            <a:ext cx="3053574" cy="3030332"/>
          </a:xfrm>
          <a:prstGeom prst="ellipse">
            <a:avLst/>
          </a:prstGeom>
          <a:noFill/>
          <a:ln w="28575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8"/>
          <p:cNvSpPr txBox="1"/>
          <p:nvPr/>
        </p:nvSpPr>
        <p:spPr>
          <a:xfrm>
            <a:off x="9613869" y="2208015"/>
            <a:ext cx="1279737" cy="78483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NILAI MATURITAS SPIP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5" name="Google Shape;845;p8"/>
          <p:cNvSpPr txBox="1"/>
          <p:nvPr/>
        </p:nvSpPr>
        <p:spPr>
          <a:xfrm>
            <a:off x="9606298" y="3186613"/>
            <a:ext cx="1287308" cy="738664"/>
          </a:xfrm>
          <a:prstGeom prst="rect">
            <a:avLst/>
          </a:prstGeom>
          <a:noFill/>
          <a:ln w="9525" cap="flat" cmpd="sng">
            <a:solidFill>
              <a:srgbClr val="9CC2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NILAI UNSUR-UNSUR SPIP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9B35A63-BF6D-482E-A847-118E4066A783}"/>
              </a:ext>
            </a:extLst>
          </p:cNvPr>
          <p:cNvGraphicFramePr/>
          <p:nvPr/>
        </p:nvGraphicFramePr>
        <p:xfrm>
          <a:off x="2069070" y="1712796"/>
          <a:ext cx="2545084" cy="3029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440B2E5-8ED6-48E7-8DF8-27B43819CA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429" y="3489436"/>
            <a:ext cx="2545083" cy="2533106"/>
          </a:xfrm>
          <a:prstGeom prst="rect">
            <a:avLst/>
          </a:prstGeom>
        </p:spPr>
      </p:pic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2F26C873-798A-46DA-B5EC-7A2DE41A6CB9}"/>
              </a:ext>
            </a:extLst>
          </p:cNvPr>
          <p:cNvSpPr/>
          <p:nvPr/>
        </p:nvSpPr>
        <p:spPr>
          <a:xfrm>
            <a:off x="9010417" y="1351227"/>
            <a:ext cx="2727625" cy="1666754"/>
          </a:xfrm>
          <a:prstGeom prst="homePlate">
            <a:avLst>
              <a:gd name="adj" fmla="val 23333"/>
            </a:avLst>
          </a:prstGeom>
          <a:solidFill>
            <a:schemeClr val="bg1">
              <a:lumMod val="8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5EADD683-BAFE-4FCA-8CC7-713564FDA79A}"/>
              </a:ext>
            </a:extLst>
          </p:cNvPr>
          <p:cNvSpPr/>
          <p:nvPr/>
        </p:nvSpPr>
        <p:spPr>
          <a:xfrm>
            <a:off x="5673080" y="1335611"/>
            <a:ext cx="3206015" cy="1666754"/>
          </a:xfrm>
          <a:prstGeom prst="homePlate">
            <a:avLst>
              <a:gd name="adj" fmla="val 23333"/>
            </a:avLst>
          </a:prstGeom>
          <a:solidFill>
            <a:schemeClr val="bg1">
              <a:lumMod val="8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8479381-0212-47B7-9BBE-6C678D74F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69" y="478903"/>
            <a:ext cx="10805160" cy="70788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Bahnschrift SemiBold" panose="020B0502040204020203" pitchFamily="34" charset="0"/>
              </a:rPr>
              <a:t>KETERKAITAN ANTARA FCP DENGAN </a:t>
            </a:r>
            <a:r>
              <a:rPr lang="en-US" sz="2800" b="1" dirty="0" err="1">
                <a:solidFill>
                  <a:srgbClr val="0070C0"/>
                </a:solidFill>
                <a:latin typeface="Bahnschrift SemiBold" panose="020B0502040204020203" pitchFamily="34" charset="0"/>
              </a:rPr>
              <a:t>spip</a:t>
            </a:r>
            <a:r>
              <a:rPr lang="en-US" sz="2800" b="1" dirty="0">
                <a:solidFill>
                  <a:srgbClr val="0070C0"/>
                </a:solidFill>
                <a:latin typeface="Bahnschrift SemiBold" panose="020B0502040204020203" pitchFamily="34" charset="0"/>
              </a:rPr>
              <a:t> DAN </a:t>
            </a:r>
            <a:r>
              <a:rPr lang="en-US" sz="2800" b="1" dirty="0" err="1">
                <a:solidFill>
                  <a:srgbClr val="0070C0"/>
                </a:solidFill>
                <a:latin typeface="Bahnschrift SemiBold" panose="020B0502040204020203" pitchFamily="34" charset="0"/>
              </a:rPr>
              <a:t>mcp</a:t>
            </a:r>
            <a:r>
              <a:rPr lang="en-US" sz="2800" b="1" dirty="0">
                <a:solidFill>
                  <a:srgbClr val="0070C0"/>
                </a:solidFill>
                <a:latin typeface="Bahnschrift SemiBol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Bahnschrift SemiBold" panose="020B0502040204020203" pitchFamily="34" charset="0"/>
              </a:rPr>
              <a:t>kpk</a:t>
            </a:r>
            <a:endParaRPr lang="en-ID" sz="2800" b="1" dirty="0">
              <a:solidFill>
                <a:srgbClr val="0070C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85DD7-00C3-40E7-9FA3-D539CF3F37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B32C6E2-A388-41E2-ABD1-4497E97472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796" y="2636126"/>
            <a:ext cx="1651234" cy="15596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D359DE-8567-42F7-9E94-4C55387DEF8E}"/>
              </a:ext>
            </a:extLst>
          </p:cNvPr>
          <p:cNvSpPr txBox="1"/>
          <p:nvPr/>
        </p:nvSpPr>
        <p:spPr>
          <a:xfrm>
            <a:off x="502630" y="4294324"/>
            <a:ext cx="1661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FRAUD CONTROL PLAN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5" name="Arrow: Left-Up 14">
            <a:extLst>
              <a:ext uri="{FF2B5EF4-FFF2-40B4-BE49-F238E27FC236}">
                <a16:creationId xmlns:a16="http://schemas.microsoft.com/office/drawing/2014/main" id="{BF6B2D19-43CF-41C7-946F-8E046393DA5B}"/>
              </a:ext>
            </a:extLst>
          </p:cNvPr>
          <p:cNvSpPr/>
          <p:nvPr/>
        </p:nvSpPr>
        <p:spPr>
          <a:xfrm rot="8167802">
            <a:off x="4580544" y="2672097"/>
            <a:ext cx="1532834" cy="1634676"/>
          </a:xfrm>
          <a:prstGeom prst="leftUpArrow">
            <a:avLst>
              <a:gd name="adj1" fmla="val 25000"/>
              <a:gd name="adj2" fmla="val 2230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7F0CD6E-051F-4F39-A73F-4B59F440B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305" y="1527316"/>
            <a:ext cx="1057200" cy="118318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E4111C3-8E87-4C9E-BF92-D1215F1AD1BF}"/>
              </a:ext>
            </a:extLst>
          </p:cNvPr>
          <p:cNvSpPr txBox="1"/>
          <p:nvPr/>
        </p:nvSpPr>
        <p:spPr>
          <a:xfrm>
            <a:off x="6772505" y="1712796"/>
            <a:ext cx="2237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Monitoring Center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for Prevention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(MCP – KPK) 2022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002E02-5EB9-4A05-BA53-6A04C4A6B413}"/>
              </a:ext>
            </a:extLst>
          </p:cNvPr>
          <p:cNvSpPr txBox="1"/>
          <p:nvPr/>
        </p:nvSpPr>
        <p:spPr>
          <a:xfrm>
            <a:off x="9010417" y="1430324"/>
            <a:ext cx="2544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Indikator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Pengawasan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APIP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Sub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Indikator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Tingkat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Maturitas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SPIP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Fraud Control Plan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8CE91898-4060-4EAA-A66B-5583484C4890}"/>
              </a:ext>
            </a:extLst>
          </p:cNvPr>
          <p:cNvGraphicFramePr/>
          <p:nvPr/>
        </p:nvGraphicFramePr>
        <p:xfrm>
          <a:off x="8855737" y="3546885"/>
          <a:ext cx="2727625" cy="2015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5" name="Arrow: Right 24">
            <a:extLst>
              <a:ext uri="{FF2B5EF4-FFF2-40B4-BE49-F238E27FC236}">
                <a16:creationId xmlns:a16="http://schemas.microsoft.com/office/drawing/2014/main" id="{6D30D3AC-6E5D-4449-B522-C8773C27BA72}"/>
              </a:ext>
            </a:extLst>
          </p:cNvPr>
          <p:cNvSpPr/>
          <p:nvPr/>
        </p:nvSpPr>
        <p:spPr>
          <a:xfrm>
            <a:off x="8252804" y="4286628"/>
            <a:ext cx="573388" cy="707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746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AF5F3EC-8114-4963-84B8-C85AB79BADD0}"/>
              </a:ext>
            </a:extLst>
          </p:cNvPr>
          <p:cNvSpPr/>
          <p:nvPr/>
        </p:nvSpPr>
        <p:spPr>
          <a:xfrm>
            <a:off x="6515545" y="3346705"/>
            <a:ext cx="4578369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sz="6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Terima kasih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#</a:t>
            </a:r>
            <a:r>
              <a:rPr kumimoji="0" lang="af-ZA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Hadir</a:t>
            </a:r>
            <a:r>
              <a:rPr kumimoji="0" lang="af-ZA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Bermanfaat</a:t>
            </a:r>
            <a:endParaRPr kumimoji="0" lang="af-ZA" sz="6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66FF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oogle Shape;167;p1">
            <a:extLst>
              <a:ext uri="{FF2B5EF4-FFF2-40B4-BE49-F238E27FC236}">
                <a16:creationId xmlns:a16="http://schemas.microsoft.com/office/drawing/2014/main" id="{ABF0D6B2-3D65-4BB5-8ED9-51B10927FB9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4560" y="1871630"/>
            <a:ext cx="3590024" cy="16553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780655"/>
      </p:ext>
    </p:extLst>
  </p:cSld>
  <p:clrMapOvr>
    <a:masterClrMapping/>
  </p:clrMapOvr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7_Office Theme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ver and End Slide Master">
  <a:themeElements>
    <a:clrScheme name="2019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dernClassicBlock-3">
  <a:themeElements>
    <a:clrScheme name="MSFT_ELT_ModernClassicBlock_03">
      <a:dk1>
        <a:sysClr val="windowText" lastClr="000000"/>
      </a:dk1>
      <a:lt1>
        <a:sysClr val="window" lastClr="FFFFFF"/>
      </a:lt1>
      <a:dk2>
        <a:srgbClr val="43467B"/>
      </a:dk2>
      <a:lt2>
        <a:srgbClr val="DFE3E5"/>
      </a:lt2>
      <a:accent1>
        <a:srgbClr val="43467B"/>
      </a:accent1>
      <a:accent2>
        <a:srgbClr val="E58C09"/>
      </a:accent2>
      <a:accent3>
        <a:srgbClr val="2683C6"/>
      </a:accent3>
      <a:accent4>
        <a:srgbClr val="EEC621"/>
      </a:accent4>
      <a:accent5>
        <a:srgbClr val="1D9BA1"/>
      </a:accent5>
      <a:accent6>
        <a:srgbClr val="87175F"/>
      </a:accent6>
      <a:hlink>
        <a:srgbClr val="0070C0"/>
      </a:hlink>
      <a:folHlink>
        <a:srgbClr val="C00000"/>
      </a:folHlink>
    </a:clrScheme>
    <a:fontScheme name="MSFT_ELT_ModernClassicBlock_03">
      <a:majorFont>
        <a:latin typeface="Tw Cen MT Condensed"/>
        <a:ea typeface=""/>
        <a:cs typeface=""/>
      </a:majorFont>
      <a:minorFont>
        <a:latin typeface="Tw Cen M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T_Template_ModernClassicBlockLT_v4" id="{30DDF308-B484-4DB0-8959-4BA762476498}" vid="{49FD44A8-5F40-4E6E-BC83-04BD3C4DB240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673</Words>
  <Application>Microsoft Office PowerPoint</Application>
  <PresentationFormat>Widescreen</PresentationFormat>
  <Paragraphs>101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34" baseType="lpstr">
      <vt:lpstr>Adobe Fan Heiti Std B</vt:lpstr>
      <vt:lpstr>Adobe Gothic Std B</vt:lpstr>
      <vt:lpstr>Arial</vt:lpstr>
      <vt:lpstr>Arial Black</vt:lpstr>
      <vt:lpstr>Arial Unicode MS</vt:lpstr>
      <vt:lpstr>Bahnschrift Light</vt:lpstr>
      <vt:lpstr>Bahnschrift Light Condensed</vt:lpstr>
      <vt:lpstr>Bahnschrift SemiBold</vt:lpstr>
      <vt:lpstr>Britannic Bold</vt:lpstr>
      <vt:lpstr>Calibri</vt:lpstr>
      <vt:lpstr>Calibri Light</vt:lpstr>
      <vt:lpstr>Lato Light</vt:lpstr>
      <vt:lpstr>Matura MT Script Capitals</vt:lpstr>
      <vt:lpstr>Open Sans Light</vt:lpstr>
      <vt:lpstr>Roboto</vt:lpstr>
      <vt:lpstr>Route 159 Light</vt:lpstr>
      <vt:lpstr>Route 159 SemiBold</vt:lpstr>
      <vt:lpstr>Tw Cen MT</vt:lpstr>
      <vt:lpstr>Tw Cen MT Condensed</vt:lpstr>
      <vt:lpstr>Wingdings 3</vt:lpstr>
      <vt:lpstr>7_Office Theme</vt:lpstr>
      <vt:lpstr>6_Office Theme</vt:lpstr>
      <vt:lpstr>1_Cover and End Slide Master</vt:lpstr>
      <vt:lpstr>5_Office Theme</vt:lpstr>
      <vt:lpstr>4_Office Theme</vt:lpstr>
      <vt:lpstr>ModernClassicBlock-3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KETERKAITAN ANTARA FCP DENGAN spip DAN mcp kpk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Abdi Nusa</dc:creator>
  <cp:lastModifiedBy>LENOVO</cp:lastModifiedBy>
  <cp:revision>10</cp:revision>
  <dcterms:created xsi:type="dcterms:W3CDTF">2022-04-05T01:14:28Z</dcterms:created>
  <dcterms:modified xsi:type="dcterms:W3CDTF">2022-11-07T09:33:16Z</dcterms:modified>
</cp:coreProperties>
</file>